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3" r:id="rId6"/>
    <p:sldId id="261" r:id="rId7"/>
    <p:sldId id="262" r:id="rId8"/>
    <p:sldId id="264" r:id="rId9"/>
    <p:sldId id="265" r:id="rId10"/>
    <p:sldId id="267" r:id="rId11"/>
    <p:sldId id="268" r:id="rId12"/>
    <p:sldId id="257" r:id="rId13"/>
    <p:sldId id="25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16.9.2019.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Ja i drugi  - zajedno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3500" b="1" i="1" dirty="0">
                <a:solidFill>
                  <a:srgbClr val="0070C0"/>
                </a:solidFill>
              </a:rPr>
              <a:t>Razlike i sličnosti među ljudima,međusobna  </a:t>
            </a:r>
            <a:r>
              <a:rPr lang="hr-HR" sz="3500" b="1" i="1" dirty="0" smtClean="0">
                <a:solidFill>
                  <a:srgbClr val="0070C0"/>
                </a:solidFill>
              </a:rPr>
              <a:t>povezanost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63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Usporedi stolarsku radionicu i svoj razred, ima li sličnosti?</a:t>
            </a:r>
          </a:p>
          <a:p>
            <a:endParaRPr lang="hr-HR" dirty="0"/>
          </a:p>
          <a:p>
            <a:r>
              <a:rPr lang="hr-HR" dirty="0"/>
              <a:t> ima li svatko svoje mjesto u </a:t>
            </a:r>
            <a:r>
              <a:rPr lang="hr-HR"/>
              <a:t>razredu</a:t>
            </a:r>
            <a:r>
              <a:rPr lang="hr-HR" smtClean="0"/>
              <a:t>?</a:t>
            </a:r>
          </a:p>
          <a:p>
            <a:r>
              <a:rPr lang="hr-HR" smtClean="0"/>
              <a:t> </a:t>
            </a:r>
            <a:r>
              <a:rPr lang="hr-HR" dirty="0"/>
              <a:t>ima li dovoljno prostora za svakoga? </a:t>
            </a:r>
          </a:p>
        </p:txBody>
      </p:sp>
    </p:spTree>
    <p:extLst>
      <p:ext uri="{BB962C8B-B14F-4D97-AF65-F5344CB8AC3E}">
        <p14:creationId xmlns:p14="http://schemas.microsoft.com/office/powerpoint/2010/main" val="33502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Istraži!</a:t>
            </a:r>
            <a:br>
              <a:rPr lang="hr-HR" dirty="0" smtClean="0"/>
            </a:br>
            <a:r>
              <a:rPr lang="hr-HR" dirty="0" smtClean="0"/>
              <a:t>/udžbenik/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DIJALOG</a:t>
            </a:r>
            <a:br>
              <a:rPr lang="hr-HR" dirty="0" smtClean="0"/>
            </a:br>
            <a:r>
              <a:rPr lang="hr-HR" dirty="0" smtClean="0"/>
              <a:t>DISKRIMINACIJA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121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5078"/>
            <a:ext cx="9144000" cy="616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24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SVATKO JE OD NAS </a:t>
            </a:r>
            <a:r>
              <a:rPr lang="hr-HR" dirty="0" err="1"/>
              <a:t>JEDINSTVEN...jer..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SVATKO JE ORIGINAL SPUŠTEN NA OVU</a:t>
            </a:r>
          </a:p>
          <a:p>
            <a:pPr marL="0" indent="0">
              <a:buNone/>
            </a:pPr>
            <a:r>
              <a:rPr lang="hr-HR" dirty="0" err="1"/>
              <a:t>ZEMLJU...</a:t>
            </a:r>
            <a:r>
              <a:rPr lang="hr-HR" dirty="0"/>
              <a:t>. sa </a:t>
            </a:r>
            <a:r>
              <a:rPr lang="hr-HR" dirty="0" err="1"/>
              <a:t>zadatkom...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BOG NAS JE UPISAO NA DLAN SVOJE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 err="1"/>
              <a:t>RUKE...koja...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DRAGOCJENI SMO U BOŽJIM </a:t>
            </a:r>
            <a:r>
              <a:rPr lang="hr-HR" dirty="0" smtClean="0"/>
              <a:t>OČIMA</a:t>
            </a:r>
            <a:r>
              <a:rPr lang="hr-HR" dirty="0"/>
              <a:t>...zato</a:t>
            </a:r>
          </a:p>
          <a:p>
            <a:pPr marL="0" indent="0">
              <a:buNone/>
            </a:pPr>
            <a:r>
              <a:rPr lang="hr-HR" dirty="0"/>
              <a:t>što </a:t>
            </a:r>
            <a:r>
              <a:rPr lang="hr-HR" dirty="0" err="1"/>
              <a:t>imamo..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42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13609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7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0728"/>
            <a:ext cx="5688632" cy="54726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1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• Tko je stolar</a:t>
            </a:r>
            <a:r>
              <a:rPr lang="hr-HR" dirty="0" smtClean="0"/>
              <a:t>?</a:t>
            </a:r>
          </a:p>
          <a:p>
            <a:r>
              <a:rPr lang="hr-HR" dirty="0" smtClean="0"/>
              <a:t> </a:t>
            </a:r>
            <a:r>
              <a:rPr lang="hr-HR" dirty="0"/>
              <a:t>čime se bavi?</a:t>
            </a:r>
          </a:p>
          <a:p>
            <a:r>
              <a:rPr lang="hr-HR" dirty="0"/>
              <a:t> </a:t>
            </a:r>
          </a:p>
          <a:p>
            <a:r>
              <a:rPr lang="hr-HR" dirty="0" smtClean="0"/>
              <a:t>Što </a:t>
            </a:r>
            <a:r>
              <a:rPr lang="hr-HR" dirty="0"/>
              <a:t>je stolaru potrebno   za njegov rad?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83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hr-HR" dirty="0"/>
              <a:t>*</a:t>
            </a:r>
            <a:r>
              <a:rPr lang="hr-HR" sz="3600" dirty="0"/>
              <a:t>Što se u tekstu govori o pili? *Što se s pilom može raditi?</a:t>
            </a:r>
            <a:br>
              <a:rPr lang="hr-HR" sz="3600" dirty="0"/>
            </a:br>
            <a:r>
              <a:rPr lang="hr-HR" sz="3600" dirty="0" smtClean="0"/>
              <a:t>*Jeste </a:t>
            </a:r>
            <a:r>
              <a:rPr lang="hr-HR" sz="3600" dirty="0"/>
              <a:t>li ste nekada vidjeli rad pile</a:t>
            </a:r>
            <a:r>
              <a:rPr lang="hr-HR" dirty="0"/>
              <a:t>?</a:t>
            </a:r>
            <a:br>
              <a:rPr lang="hr-HR" dirty="0"/>
            </a:b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569" y="1988840"/>
            <a:ext cx="6554862" cy="5186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34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*Što se u tekstu govori o blanji? *Za što služi blanja?</a:t>
            </a:r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632848" cy="6237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09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*Što se u tekstu govori o  čekiću?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*Da li </a:t>
            </a:r>
            <a:r>
              <a:rPr lang="hr-HR" dirty="0" err="1"/>
              <a:t>imae</a:t>
            </a:r>
            <a:r>
              <a:rPr lang="hr-HR" dirty="0"/>
              <a:t> čekić kod </a:t>
            </a:r>
            <a:r>
              <a:rPr lang="hr-HR" dirty="0" err="1"/>
              <a:t>kuće?Da</a:t>
            </a:r>
            <a:r>
              <a:rPr lang="hr-HR" dirty="0"/>
              <a:t> li ga tata koristi? Što bi bilo da nemate čekić? *Da li ste zakucavali nešto s čekićem u </a:t>
            </a:r>
            <a:r>
              <a:rPr lang="hr-HR" dirty="0" err="1"/>
              <a:t>kući?Kako</a:t>
            </a:r>
            <a:r>
              <a:rPr lang="hr-HR" dirty="0"/>
              <a:t> je to izgledalo?</a:t>
            </a:r>
            <a:br>
              <a:rPr lang="hr-HR" dirty="0"/>
            </a:b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8" b="19806"/>
          <a:stretch/>
        </p:blipFill>
        <p:spPr bwMode="auto">
          <a:xfrm>
            <a:off x="1114549" y="2492896"/>
            <a:ext cx="691490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2151112"/>
          </a:xfrm>
        </p:spPr>
        <p:txBody>
          <a:bodyPr>
            <a:normAutofit fontScale="90000"/>
          </a:bodyPr>
          <a:lstStyle/>
          <a:p>
            <a:r>
              <a:rPr lang="hr-HR" dirty="0"/>
              <a:t>*</a:t>
            </a:r>
            <a:r>
              <a:rPr lang="hr-HR" sz="3600" dirty="0"/>
              <a:t>Što se u tekstu govori o čavlima? *Za što služe čavli?</a:t>
            </a:r>
            <a:r>
              <a:rPr lang="hr-HR" dirty="0"/>
              <a:t/>
            </a:r>
            <a:br>
              <a:rPr lang="hr-HR" dirty="0"/>
            </a:br>
            <a:r>
              <a:rPr lang="hr-HR" sz="3600" dirty="0" smtClean="0"/>
              <a:t>* </a:t>
            </a:r>
            <a:r>
              <a:rPr lang="hr-HR" sz="3600" dirty="0"/>
              <a:t>Što bi bilo da sad iz tvoje </a:t>
            </a:r>
            <a:r>
              <a:rPr lang="hr-HR" sz="3600" dirty="0" smtClean="0"/>
              <a:t>kuće </a:t>
            </a:r>
            <a:r>
              <a:rPr lang="hr-HR" sz="3600" dirty="0"/>
              <a:t>popuste i nestanu svi čavli zakucani </a:t>
            </a:r>
            <a:r>
              <a:rPr lang="hr-HR" sz="3600" dirty="0" smtClean="0"/>
              <a:t>u zid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51681"/>
            <a:ext cx="576064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76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63" y="980728"/>
            <a:ext cx="5528387" cy="496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4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116</Words>
  <Application>Microsoft Office PowerPoint</Application>
  <PresentationFormat>Prikaz na zaslonu (4:3)</PresentationFormat>
  <Paragraphs>30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7" baseType="lpstr">
      <vt:lpstr>Arial</vt:lpstr>
      <vt:lpstr>Arial Rounded MT Bold</vt:lpstr>
      <vt:lpstr>Calibri</vt:lpstr>
      <vt:lpstr>Office tema</vt:lpstr>
      <vt:lpstr>Ja i drugi  - zajedno </vt:lpstr>
      <vt:lpstr>PowerPoint prezentacija</vt:lpstr>
      <vt:lpstr>PowerPoint prezentacija</vt:lpstr>
      <vt:lpstr>PowerPoint prezentacija</vt:lpstr>
      <vt:lpstr>*Što se u tekstu govori o pili? *Što se s pilom može raditi? *Jeste li ste nekada vidjeli rad pile? </vt:lpstr>
      <vt:lpstr>*Što se u tekstu govori o blanji? *Za što služi blanja?</vt:lpstr>
      <vt:lpstr>*Što se u tekstu govori o  čekiću?  *Da li imae čekić kod kuće?Da li ga tata koristi? Što bi bilo da nemate čekić? *Da li ste zakucavali nešto s čekićem u kući?Kako je to izgledalo? </vt:lpstr>
      <vt:lpstr>*Što se u tekstu govori o čavlima? *Za što služe čavli? * Što bi bilo da sad iz tvoje kuće popuste i nestanu svi čavli zakucani u zid</vt:lpstr>
      <vt:lpstr>PowerPoint prezentacija</vt:lpstr>
      <vt:lpstr>PowerPoint prezentacija</vt:lpstr>
      <vt:lpstr>Istraži! /udžbenik/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 i drugi  - zajedno </dc:title>
  <dc:creator>Marica</dc:creator>
  <cp:lastModifiedBy>marica.celjak@gmail.com</cp:lastModifiedBy>
  <cp:revision>12</cp:revision>
  <dcterms:created xsi:type="dcterms:W3CDTF">2015-09-15T14:46:08Z</dcterms:created>
  <dcterms:modified xsi:type="dcterms:W3CDTF">2019-09-16T17:53:35Z</dcterms:modified>
</cp:coreProperties>
</file>