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6"/>
  </p:notesMasterIdLst>
  <p:sldIdLst>
    <p:sldId id="256" r:id="rId2"/>
    <p:sldId id="276" r:id="rId3"/>
    <p:sldId id="277" r:id="rId4"/>
    <p:sldId id="278" r:id="rId5"/>
    <p:sldId id="257" r:id="rId6"/>
    <p:sldId id="258" r:id="rId7"/>
    <p:sldId id="279" r:id="rId8"/>
    <p:sldId id="265" r:id="rId9"/>
    <p:sldId id="259" r:id="rId10"/>
    <p:sldId id="260" r:id="rId11"/>
    <p:sldId id="261" r:id="rId12"/>
    <p:sldId id="262" r:id="rId13"/>
    <p:sldId id="263" r:id="rId14"/>
    <p:sldId id="264" r:id="rId15"/>
    <p:sldId id="270" r:id="rId16"/>
    <p:sldId id="266" r:id="rId17"/>
    <p:sldId id="267" r:id="rId18"/>
    <p:sldId id="268" r:id="rId19"/>
    <p:sldId id="280" r:id="rId20"/>
    <p:sldId id="269" r:id="rId21"/>
    <p:sldId id="272" r:id="rId22"/>
    <p:sldId id="281" r:id="rId23"/>
    <p:sldId id="273" r:id="rId24"/>
    <p:sldId id="271" r:id="rId2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0" autoAdjust="0"/>
    <p:restoredTop sz="78426" autoAdjust="0"/>
  </p:normalViewPr>
  <p:slideViewPr>
    <p:cSldViewPr snapToGrid="0">
      <p:cViewPr varScale="1">
        <p:scale>
          <a:sx n="52" d="100"/>
          <a:sy n="52" d="100"/>
        </p:scale>
        <p:origin x="1724"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6-04T20:39:40.438"/>
    </inkml:context>
    <inkml:brush xml:id="br0">
      <inkml:brushProperty name="width" value="0.05" units="cm"/>
      <inkml:brushProperty name="height" value="0.05" units="cm"/>
      <inkml:brushProperty name="color" value="#E71224"/>
    </inkml:brush>
  </inkml:definitions>
  <inkml:trace contextRef="#ctx0" brushRef="#br0">1 32 24575,'4'-4'0,"1"1"0,-1 0 0,1 0 0,0 1 0,0-1 0,0 1 0,0 1 0,0-1 0,0 0 0,10 0 0,0-1 0,1 2 0,23 0 0,-27 2 0,0 0 0,-1 0 0,1 1 0,0 1 0,-1 0 0,1 1 0,-1 0 0,0 1 0,0 0 0,-1 0 0,1 1 0,14 12 0,-13-8 0,1 1 0,-1 1 0,-1 0 0,0 1 0,-1 0 0,-1 0 0,0 1 0,11 21 0,-12-20 0,-1 0 0,0 1 0,-1 0 0,-1 0 0,0 0 0,-1 0 0,3 31 0,-6-31 0,0 0 0,2 0 0,0 0 0,0-1 0,2 0 0,0 1 0,0-1 0,2-1 0,-1 1 0,2-1 0,10 14 0,77 127 0,-27-34 0,-25-47 0,-27-46 0,2-1 0,0-1 0,40 43 0,-41-49 0,-2 1 0,0 0 0,13 26 0,25 37 0,-46-75 0,1 0 0,0 0 0,0-1 0,1 0 0,0 0 0,14 9 0,78 44-1365,-71-43-5461</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6-04T20:40:04.227"/>
    </inkml:context>
    <inkml:brush xml:id="br0">
      <inkml:brushProperty name="width" value="0.05" units="cm"/>
      <inkml:brushProperty name="height" value="0.05" units="cm"/>
      <inkml:brushProperty name="color" value="#E71224"/>
    </inkml:brush>
  </inkml:definitions>
  <inkml:trace contextRef="#ctx0" brushRef="#br0">1 1053 24575,'0'0'0,"0"0"0,0 0 0,0 1 0,0-1 0,0 0 0,0 0 0,0 0 0,0 1 0,0-1 0,0 0 0,0 0 0,0 1 0,0-1 0,0 0 0,0 0 0,0 0 0,0 1 0,0-1 0,0 0 0,0 0 0,1 0 0,-1 0 0,0 1 0,0-1 0,0 0 0,0 0 0,0 0 0,1 0 0,-1 0 0,0 1 0,0-1 0,0 0 0,1 0 0,-1 0 0,0 0 0,0 0 0,0 0 0,1 0 0,-1 0 0,0 0 0,0 0 0,11-5 0,9-15 0,19-34 0,-2-2 0,-3-1 0,30-69 0,-13 24 0,92-177 0,-124 241-195,-1 0 0,-3-1 0,-1-1 0,-1 0 0,-3-1 0,7-47 0,-13 52-6631</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6-04T20:40:56.492"/>
    </inkml:context>
    <inkml:brush xml:id="br0">
      <inkml:brushProperty name="width" value="0.05" units="cm"/>
      <inkml:brushProperty name="height" value="0.05" units="cm"/>
      <inkml:brushProperty name="color" value="#E71224"/>
    </inkml:brush>
  </inkml:definitions>
  <inkml:trace contextRef="#ctx0" brushRef="#br0">1 1 24575</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6-04T20:47:17.352"/>
    </inkml:context>
    <inkml:brush xml:id="br0">
      <inkml:brushProperty name="width" value="0.05" units="cm"/>
      <inkml:brushProperty name="height" value="0.05" units="cm"/>
      <inkml:brushProperty name="color" value="#E71224"/>
    </inkml:brush>
  </inkml:definitions>
  <inkml:trace contextRef="#ctx0" brushRef="#br0">0 834 24575,'0'-1'0,"1"0"0,-1 0 0,0 1 0,1-1 0,-1 0 0,1 0 0,-1 0 0,1 0 0,-1 1 0,1-1 0,0 0 0,-1 1 0,1-1 0,0 0 0,-1 1 0,1-1 0,0 1 0,0-1 0,1 0 0,3-3 0,58-41 0,2 2 0,110-53 0,-44 26 0,130-94 0,-243 154 0,1-1 0,0 2 0,35-12 0,64-13 0,-9 4 0,117-36 0,-8 10 0,-48 12 0,-109 28 0,-11 3 0,1 1 0,81-7 0,-108 17-227,-1-2-1,1-1 1,-1-1-1,0-1 1,32-14-1,-28 10-6598</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6-04T20:47:30.351"/>
    </inkml:context>
    <inkml:brush xml:id="br0">
      <inkml:brushProperty name="width" value="0.05" units="cm"/>
      <inkml:brushProperty name="height" value="0.05" units="cm"/>
      <inkml:brushProperty name="color" value="#E71224"/>
    </inkml:brush>
  </inkml:definitions>
  <inkml:trace contextRef="#ctx0" brushRef="#br0">0 0 24575,'0'0'-8191</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6-04T20:47:30.789"/>
    </inkml:context>
    <inkml:brush xml:id="br0">
      <inkml:brushProperty name="width" value="0.05" units="cm"/>
      <inkml:brushProperty name="height" value="0.05" units="cm"/>
      <inkml:brushProperty name="color" value="#E71224"/>
    </inkml:brush>
  </inkml:definitions>
  <inkml:trace contextRef="#ctx0" brushRef="#br0">0 0 24575,'0'0'-8191</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6-04T20:47:31.184"/>
    </inkml:context>
    <inkml:brush xml:id="br0">
      <inkml:brushProperty name="width" value="0.05" units="cm"/>
      <inkml:brushProperty name="height" value="0.05" units="cm"/>
      <inkml:brushProperty name="color" value="#E71224"/>
    </inkml:brush>
  </inkml:definitions>
  <inkml:trace contextRef="#ctx0" brushRef="#br0">0 0 24575,'0'0'-8191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6-04T20:39:43.212"/>
    </inkml:context>
    <inkml:brush xml:id="br0">
      <inkml:brushProperty name="width" value="0.05" units="cm"/>
      <inkml:brushProperty name="height" value="0.05" units="cm"/>
      <inkml:brushProperty name="color" value="#E71224"/>
    </inkml:brush>
  </inkml:definitions>
  <inkml:trace contextRef="#ctx0" brushRef="#br0">0 0 24575,'5'4'0,"0"0"0,0 0 0,1-1 0,-1 0 0,1 0 0,-1 0 0,1 0 0,7 1 0,14 7 0,78 45 0,-67-34 0,1-2 0,56 20 0,165 40 0,-200-62 0,23 2 0,2-4 0,95 7 0,-6-2 0,159 21 0,-218-32 0,-43-5 0,-59-3 0,0 1 0,0 0 0,-1 1 0,22 9 0,23 7 0,75 12 0,62 17 0,-31-14 0,-110-26 0,-16 0 0,0 2 0,61 26 0,-50-17 0,104 52 0,-53-24 0,-63-31 0,-16-10 0,0 2 0,-1 1 0,0 0 0,0 1 0,-1 1 0,-1 1 0,18 16 0,87 88 0,-41-40 0,-54-52-1365,-4-3-5461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6-04T20:39:44.850"/>
    </inkml:context>
    <inkml:brush xml:id="br0">
      <inkml:brushProperty name="width" value="0.05" units="cm"/>
      <inkml:brushProperty name="height" value="0.05" units="cm"/>
      <inkml:brushProperty name="color" value="#E71224"/>
    </inkml:brush>
  </inkml:definitions>
  <inkml:trace contextRef="#ctx0" brushRef="#br0">1 0 24575,'0'15'0,"-1"-5"0,1 1 0,1-1 0,2 15 0,-2-21 0,0 0 0,1-1 0,-1 1 0,1 0 0,-1-1 0,1 0 0,0 1 0,0-1 0,1 0 0,-1 0 0,1 0 0,5 5 0,9 5 0,0-1 0,1 0 0,1-1 0,0-1 0,0-1 0,1 0 0,22 5 0,151 33 0,-134-35 0,247 77 0,-47-10 0,-203-65 0,0-2 0,113 8 0,-140-17 14,-1 1-1,0 1 1,-1 2 0,1 0-1,31 15 1,15 3-1461,-24-10-5379</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6-04T20:39:48.610"/>
    </inkml:context>
    <inkml:brush xml:id="br0">
      <inkml:brushProperty name="width" value="0.05" units="cm"/>
      <inkml:brushProperty name="height" value="0.05" units="cm"/>
      <inkml:brushProperty name="color" value="#E71224"/>
    </inkml:brush>
  </inkml:definitions>
  <inkml:trace contextRef="#ctx0" brushRef="#br0">1 1 24575,'3'2'0,"0"1"0,1-1 0,-1 0 0,1-1 0,0 1 0,-1-1 0,1 1 0,0-1 0,0 0 0,0-1 0,0 1 0,5 0 0,0 0 0,87 9 0,172-5 0,-173-6 0,2193 0-1365,-2233 1-5461</inkml:trace>
  <inkml:trace contextRef="#ctx0" brushRef="#br0" timeOffset="1">1649 2780 24575,'6'-12'0,"7"-3"0,20-11 0,15-8 0,11-14 0,20-6 0,1 1 0,5 4 0,0 4 0,-9-3 0,-6 3 0,-8 2 0,-10 2 0,-7 3 0,-6 2 0,-4 1 0,-7 1 0,-9 6-8191</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6-04T20:39:50.136"/>
    </inkml:context>
    <inkml:brush xml:id="br0">
      <inkml:brushProperty name="width" value="0.05" units="cm"/>
      <inkml:brushProperty name="height" value="0.05" units="cm"/>
      <inkml:brushProperty name="color" value="#E71224"/>
    </inkml:brush>
  </inkml:definitions>
  <inkml:trace contextRef="#ctx0" brushRef="#br0">1 523 24575,'0'-6'0,"0"-13"0,0-10 0,0-5 0,0-9 0,0-3 0,0 1 0,0 2 0,0-3 0,0-6 0,6 0 0,8 9 0,1 7 0,-1 8-8191</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6-04T20:39:54.121"/>
    </inkml:context>
    <inkml:brush xml:id="br0">
      <inkml:brushProperty name="width" value="0.05" units="cm"/>
      <inkml:brushProperty name="height" value="0.05" units="cm"/>
      <inkml:brushProperty name="color" value="#E71224"/>
    </inkml:brush>
  </inkml:definitions>
  <inkml:trace contextRef="#ctx0" brushRef="#br0">1 16 24575,'5'-6'0,"9"-2"0,7 6 0,5 4 0,6 7 0,-4 8 0,-1 7 0,-5 5 0,6 9 0,-2 5 0,1-6 0,1 3 0,-4 0 0,-7-6-8191</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6-04T20:39:56.832"/>
    </inkml:context>
    <inkml:brush xml:id="br0">
      <inkml:brushProperty name="width" value="0.05" units="cm"/>
      <inkml:brushProperty name="height" value="0.05" units="cm"/>
      <inkml:brushProperty name="color" value="#E71224"/>
    </inkml:brush>
  </inkml:definitions>
  <inkml:trace contextRef="#ctx0" brushRef="#br0">1 0 24575,'6'1'0,"0"-1"0,0 1 0,0 1 0,0-1 0,0 1 0,0 0 0,-1 0 0,1 1 0,-1-1 0,1 1 0,8 7 0,5 5 0,28 27 0,-38-33 0,56 50-273,3-3 0,2-3 0,2-3 0,83 43 0,-126-77-6553</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6-04T20:39:58.987"/>
    </inkml:context>
    <inkml:brush xml:id="br0">
      <inkml:brushProperty name="width" value="0.05" units="cm"/>
      <inkml:brushProperty name="height" value="0.05" units="cm"/>
      <inkml:brushProperty name="color" value="#E71224"/>
    </inkml:brush>
  </inkml:definitions>
  <inkml:trace contextRef="#ctx0" brushRef="#br0">0 495 24575,'1'1'0,"-1"0"0,0 0 0,0 0 0,1 0 0,-1 0 0,1 0 0,-1 0 0,1 0 0,-1 0 0,1 0 0,0-1 0,-1 1 0,1 0 0,0 0 0,0 0 0,-1-1 0,1 1 0,0 0 0,0-1 0,0 1 0,0-1 0,0 1 0,0-1 0,0 0 0,0 1 0,0-1 0,2 1 0,30 4 0,-20-5 0,0-1 0,0 0 0,1 0 0,-1-2 0,-1 1 0,25-10 0,-4 0 0,43-24 0,117-78 0,-166 97 0,-8 3 49,0-1 0,-1 0-1,-1-2 1,-1 0-1,0-1 1,22-34 0,31-33-369,-59 74 89,1 0 0,0 1 0,1 1 0,0-1 0,17-8 0,7-1-6595</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6-04T20:40:02.528"/>
    </inkml:context>
    <inkml:brush xml:id="br0">
      <inkml:brushProperty name="width" value="0.05" units="cm"/>
      <inkml:brushProperty name="height" value="0.05" units="cm"/>
      <inkml:brushProperty name="color" value="#E71224"/>
    </inkml:brush>
  </inkml:definitions>
  <inkml:trace contextRef="#ctx0" brushRef="#br0">1695 1 24575,'-33'2'0,"0"1"0,0 2 0,0 2 0,1 1 0,0 1 0,-50 22 0,-71 45 0,4-1 0,103-57 0,-89 23 0,103-32 0,1 1 0,1 2 0,-36 19 0,13-5 0,-124 70 0,50-24 0,72-42 0,2 3 0,2 1 0,1 3 0,-86 83 0,122-105-455,1 1 0,-12 19 0,4-4-6371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zervirano mjesto zaglavlj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hr-HR"/>
          </a:p>
        </p:txBody>
      </p:sp>
      <p:sp>
        <p:nvSpPr>
          <p:cNvPr id="3" name="Rezervirano mjesto datum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B36E4D7-9560-4B5B-B961-FDFD09D28CE8}" type="datetimeFigureOut">
              <a:rPr lang="hr-HR" smtClean="0"/>
              <a:t>11.6.2023.</a:t>
            </a:fld>
            <a:endParaRPr lang="hr-HR"/>
          </a:p>
        </p:txBody>
      </p:sp>
      <p:sp>
        <p:nvSpPr>
          <p:cNvPr id="4" name="Rezervirano mjesto slike slajd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hr-HR"/>
          </a:p>
        </p:txBody>
      </p:sp>
      <p:sp>
        <p:nvSpPr>
          <p:cNvPr id="5" name="Rezervirano mjesto bilježaka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hr-HR"/>
              <a:t>Kliknite da biste uredili matrice</a:t>
            </a:r>
          </a:p>
          <a:p>
            <a:pPr lvl="1"/>
            <a:r>
              <a:rPr lang="hr-HR"/>
              <a:t>Druga razina</a:t>
            </a:r>
          </a:p>
          <a:p>
            <a:pPr lvl="2"/>
            <a:r>
              <a:rPr lang="hr-HR"/>
              <a:t>Treća razina</a:t>
            </a:r>
          </a:p>
          <a:p>
            <a:pPr lvl="3"/>
            <a:r>
              <a:rPr lang="hr-HR"/>
              <a:t>Četvrta razina</a:t>
            </a:r>
          </a:p>
          <a:p>
            <a:pPr lvl="4"/>
            <a:r>
              <a:rPr lang="hr-HR"/>
              <a:t>Peta razina stilove teksta</a:t>
            </a:r>
          </a:p>
        </p:txBody>
      </p:sp>
      <p:sp>
        <p:nvSpPr>
          <p:cNvPr id="6" name="Rezervirano mjesto podnožj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hr-HR"/>
          </a:p>
        </p:txBody>
      </p:sp>
      <p:sp>
        <p:nvSpPr>
          <p:cNvPr id="7" name="Rezervirano mjesto broja slajd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1B30A65-0CE6-4810-8794-6F730E6ABC49}" type="slidenum">
              <a:rPr lang="hr-HR" smtClean="0"/>
              <a:t>‹#›</a:t>
            </a:fld>
            <a:endParaRPr lang="hr-HR"/>
          </a:p>
        </p:txBody>
      </p:sp>
    </p:spTree>
    <p:extLst>
      <p:ext uri="{BB962C8B-B14F-4D97-AF65-F5344CB8AC3E}">
        <p14:creationId xmlns:p14="http://schemas.microsoft.com/office/powerpoint/2010/main" val="37069496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endParaRPr lang="hr-HR"/>
          </a:p>
        </p:txBody>
      </p:sp>
      <p:sp>
        <p:nvSpPr>
          <p:cNvPr id="4" name="Rezervirano mjesto broja slajda 3"/>
          <p:cNvSpPr>
            <a:spLocks noGrp="1"/>
          </p:cNvSpPr>
          <p:nvPr>
            <p:ph type="sldNum" sz="quarter" idx="5"/>
          </p:nvPr>
        </p:nvSpPr>
        <p:spPr/>
        <p:txBody>
          <a:bodyPr/>
          <a:lstStyle/>
          <a:p>
            <a:fld id="{C1B30A65-0CE6-4810-8794-6F730E6ABC49}" type="slidenum">
              <a:rPr lang="hr-HR" smtClean="0"/>
              <a:t>1</a:t>
            </a:fld>
            <a:endParaRPr lang="hr-HR"/>
          </a:p>
        </p:txBody>
      </p:sp>
    </p:spTree>
    <p:extLst>
      <p:ext uri="{BB962C8B-B14F-4D97-AF65-F5344CB8AC3E}">
        <p14:creationId xmlns:p14="http://schemas.microsoft.com/office/powerpoint/2010/main" val="34592925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r>
              <a:rPr lang="hr-HR" dirty="0"/>
              <a:t>Pročitati…</a:t>
            </a:r>
          </a:p>
        </p:txBody>
      </p:sp>
      <p:sp>
        <p:nvSpPr>
          <p:cNvPr id="4" name="Rezervirano mjesto broja slajda 3"/>
          <p:cNvSpPr>
            <a:spLocks noGrp="1"/>
          </p:cNvSpPr>
          <p:nvPr>
            <p:ph type="sldNum" sz="quarter" idx="5"/>
          </p:nvPr>
        </p:nvSpPr>
        <p:spPr/>
        <p:txBody>
          <a:bodyPr/>
          <a:lstStyle/>
          <a:p>
            <a:fld id="{C1B30A65-0CE6-4810-8794-6F730E6ABC49}" type="slidenum">
              <a:rPr lang="hr-HR" smtClean="0"/>
              <a:t>10</a:t>
            </a:fld>
            <a:endParaRPr lang="hr-HR"/>
          </a:p>
        </p:txBody>
      </p:sp>
    </p:spTree>
    <p:extLst>
      <p:ext uri="{BB962C8B-B14F-4D97-AF65-F5344CB8AC3E}">
        <p14:creationId xmlns:p14="http://schemas.microsoft.com/office/powerpoint/2010/main" val="5811589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r-HR" dirty="0"/>
              <a:t>Pročitati…</a:t>
            </a:r>
          </a:p>
          <a:p>
            <a:endParaRPr lang="hr-HR" dirty="0"/>
          </a:p>
        </p:txBody>
      </p:sp>
      <p:sp>
        <p:nvSpPr>
          <p:cNvPr id="4" name="Rezervirano mjesto broja slajda 3"/>
          <p:cNvSpPr>
            <a:spLocks noGrp="1"/>
          </p:cNvSpPr>
          <p:nvPr>
            <p:ph type="sldNum" sz="quarter" idx="5"/>
          </p:nvPr>
        </p:nvSpPr>
        <p:spPr/>
        <p:txBody>
          <a:bodyPr/>
          <a:lstStyle/>
          <a:p>
            <a:fld id="{C1B30A65-0CE6-4810-8794-6F730E6ABC49}" type="slidenum">
              <a:rPr lang="hr-HR" smtClean="0"/>
              <a:t>11</a:t>
            </a:fld>
            <a:endParaRPr lang="hr-HR"/>
          </a:p>
        </p:txBody>
      </p:sp>
    </p:spTree>
    <p:extLst>
      <p:ext uri="{BB962C8B-B14F-4D97-AF65-F5344CB8AC3E}">
        <p14:creationId xmlns:p14="http://schemas.microsoft.com/office/powerpoint/2010/main" val="32621066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r-HR" dirty="0"/>
              <a:t>Pročitati…</a:t>
            </a:r>
          </a:p>
          <a:p>
            <a:endParaRPr lang="hr-HR" dirty="0"/>
          </a:p>
        </p:txBody>
      </p:sp>
      <p:sp>
        <p:nvSpPr>
          <p:cNvPr id="4" name="Rezervirano mjesto broja slajda 3"/>
          <p:cNvSpPr>
            <a:spLocks noGrp="1"/>
          </p:cNvSpPr>
          <p:nvPr>
            <p:ph type="sldNum" sz="quarter" idx="5"/>
          </p:nvPr>
        </p:nvSpPr>
        <p:spPr/>
        <p:txBody>
          <a:bodyPr/>
          <a:lstStyle/>
          <a:p>
            <a:fld id="{C1B30A65-0CE6-4810-8794-6F730E6ABC49}" type="slidenum">
              <a:rPr lang="hr-HR" smtClean="0"/>
              <a:t>12</a:t>
            </a:fld>
            <a:endParaRPr lang="hr-HR"/>
          </a:p>
        </p:txBody>
      </p:sp>
    </p:spTree>
    <p:extLst>
      <p:ext uri="{BB962C8B-B14F-4D97-AF65-F5344CB8AC3E}">
        <p14:creationId xmlns:p14="http://schemas.microsoft.com/office/powerpoint/2010/main" val="37420847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r-HR" dirty="0"/>
              <a:t>Pročitati…</a:t>
            </a:r>
          </a:p>
          <a:p>
            <a:endParaRPr lang="hr-HR" dirty="0"/>
          </a:p>
        </p:txBody>
      </p:sp>
      <p:sp>
        <p:nvSpPr>
          <p:cNvPr id="4" name="Rezervirano mjesto broja slajda 3"/>
          <p:cNvSpPr>
            <a:spLocks noGrp="1"/>
          </p:cNvSpPr>
          <p:nvPr>
            <p:ph type="sldNum" sz="quarter" idx="5"/>
          </p:nvPr>
        </p:nvSpPr>
        <p:spPr/>
        <p:txBody>
          <a:bodyPr/>
          <a:lstStyle/>
          <a:p>
            <a:fld id="{C1B30A65-0CE6-4810-8794-6F730E6ABC49}" type="slidenum">
              <a:rPr lang="hr-HR" smtClean="0"/>
              <a:t>13</a:t>
            </a:fld>
            <a:endParaRPr lang="hr-HR"/>
          </a:p>
        </p:txBody>
      </p:sp>
    </p:spTree>
    <p:extLst>
      <p:ext uri="{BB962C8B-B14F-4D97-AF65-F5344CB8AC3E}">
        <p14:creationId xmlns:p14="http://schemas.microsoft.com/office/powerpoint/2010/main" val="32773873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r-HR" dirty="0"/>
              <a:t>Pročitati…</a:t>
            </a:r>
          </a:p>
          <a:p>
            <a:endParaRPr lang="hr-HR" dirty="0"/>
          </a:p>
        </p:txBody>
      </p:sp>
      <p:sp>
        <p:nvSpPr>
          <p:cNvPr id="4" name="Rezervirano mjesto broja slajda 3"/>
          <p:cNvSpPr>
            <a:spLocks noGrp="1"/>
          </p:cNvSpPr>
          <p:nvPr>
            <p:ph type="sldNum" sz="quarter" idx="5"/>
          </p:nvPr>
        </p:nvSpPr>
        <p:spPr/>
        <p:txBody>
          <a:bodyPr/>
          <a:lstStyle/>
          <a:p>
            <a:fld id="{C1B30A65-0CE6-4810-8794-6F730E6ABC49}" type="slidenum">
              <a:rPr lang="hr-HR" smtClean="0"/>
              <a:t>14</a:t>
            </a:fld>
            <a:endParaRPr lang="hr-HR"/>
          </a:p>
        </p:txBody>
      </p:sp>
    </p:spTree>
    <p:extLst>
      <p:ext uri="{BB962C8B-B14F-4D97-AF65-F5344CB8AC3E}">
        <p14:creationId xmlns:p14="http://schemas.microsoft.com/office/powerpoint/2010/main" val="28789836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r>
              <a:rPr lang="hr-HR" dirty="0"/>
              <a:t>Hajdemo pogledati i provjeriti prepoznajemo li molitvene geste koje vjernici čine u sljedećim situacijama.</a:t>
            </a:r>
          </a:p>
          <a:p>
            <a:endParaRPr lang="hr-HR" dirty="0"/>
          </a:p>
          <a:p>
            <a:r>
              <a:rPr lang="hr-HR" dirty="0"/>
              <a:t>KLIK NA SLIKU.</a:t>
            </a:r>
          </a:p>
        </p:txBody>
      </p:sp>
      <p:sp>
        <p:nvSpPr>
          <p:cNvPr id="4" name="Rezervirano mjesto broja slajda 3"/>
          <p:cNvSpPr>
            <a:spLocks noGrp="1"/>
          </p:cNvSpPr>
          <p:nvPr>
            <p:ph type="sldNum" sz="quarter" idx="5"/>
          </p:nvPr>
        </p:nvSpPr>
        <p:spPr/>
        <p:txBody>
          <a:bodyPr/>
          <a:lstStyle/>
          <a:p>
            <a:fld id="{C1B30A65-0CE6-4810-8794-6F730E6ABC49}" type="slidenum">
              <a:rPr lang="hr-HR" smtClean="0"/>
              <a:t>15</a:t>
            </a:fld>
            <a:endParaRPr lang="hr-HR"/>
          </a:p>
        </p:txBody>
      </p:sp>
    </p:spTree>
    <p:extLst>
      <p:ext uri="{BB962C8B-B14F-4D97-AF65-F5344CB8AC3E}">
        <p14:creationId xmlns:p14="http://schemas.microsoft.com/office/powerpoint/2010/main" val="25375269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r>
              <a:rPr lang="hr-HR" sz="1200" dirty="0">
                <a:latin typeface="Arial" panose="020B0604020202020204" pitchFamily="34" charset="0"/>
                <a:cs typeface="Arial" panose="020B0604020202020204" pitchFamily="34" charset="0"/>
              </a:rPr>
              <a:t>Kad idemo u crkvu, potrebno je prikladno se i pristojno odjenuti, poštujući svetost mjesta molitve.</a:t>
            </a:r>
          </a:p>
          <a:p>
            <a:endParaRPr lang="hr-HR" sz="1200" dirty="0">
              <a:latin typeface="Arial" panose="020B0604020202020204" pitchFamily="34" charset="0"/>
              <a:cs typeface="Arial" panose="020B0604020202020204" pitchFamily="34" charset="0"/>
            </a:endParaRPr>
          </a:p>
          <a:p>
            <a:r>
              <a:rPr lang="hr-HR" sz="1200" dirty="0">
                <a:latin typeface="Arial" panose="020B0604020202020204" pitchFamily="34" charset="0"/>
                <a:cs typeface="Arial" panose="020B0604020202020204" pitchFamily="34" charset="0"/>
              </a:rPr>
              <a:t>I kad posvećujemo mjesta molitve drugih religija, također ćemo se pobrinuti da budemo primjereno odjeveni i da poštujemo njihov prostor i njihove običaje.</a:t>
            </a:r>
          </a:p>
          <a:p>
            <a:endParaRPr lang="hr-HR" dirty="0"/>
          </a:p>
        </p:txBody>
      </p:sp>
      <p:sp>
        <p:nvSpPr>
          <p:cNvPr id="4" name="Rezervirano mjesto broja slajda 3"/>
          <p:cNvSpPr>
            <a:spLocks noGrp="1"/>
          </p:cNvSpPr>
          <p:nvPr>
            <p:ph type="sldNum" sz="quarter" idx="5"/>
          </p:nvPr>
        </p:nvSpPr>
        <p:spPr/>
        <p:txBody>
          <a:bodyPr/>
          <a:lstStyle/>
          <a:p>
            <a:fld id="{C1B30A65-0CE6-4810-8794-6F730E6ABC49}" type="slidenum">
              <a:rPr lang="hr-HR" smtClean="0"/>
              <a:t>16</a:t>
            </a:fld>
            <a:endParaRPr lang="hr-HR"/>
          </a:p>
        </p:txBody>
      </p:sp>
    </p:spTree>
    <p:extLst>
      <p:ext uri="{BB962C8B-B14F-4D97-AF65-F5344CB8AC3E}">
        <p14:creationId xmlns:p14="http://schemas.microsoft.com/office/powerpoint/2010/main" val="3225592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r>
              <a:rPr lang="hr-HR" dirty="0"/>
              <a:t>Već smo u trećem razredu naučili da kršćani mole tri puta dnevno. Nedjeljom i blagdanima okupljamo se na svetoj misi. Za kršćane je važno da zajedno mole. I mi smo na početku sata zajedno molili.</a:t>
            </a:r>
          </a:p>
          <a:p>
            <a:endParaRPr lang="hr-HR" dirty="0"/>
          </a:p>
          <a:p>
            <a:r>
              <a:rPr lang="hr-HR" dirty="0"/>
              <a:t>Postoje posebna razdoblja u godini kada se slave razni događaji iz Isusova života, života Crkve i svetaca.</a:t>
            </a:r>
          </a:p>
          <a:p>
            <a:endParaRPr lang="hr-HR" dirty="0"/>
          </a:p>
          <a:p>
            <a:r>
              <a:rPr lang="hr-HR" dirty="0"/>
              <a:t>No, krenimo od riječi liturgija.</a:t>
            </a:r>
          </a:p>
          <a:p>
            <a:r>
              <a:rPr lang="hr-HR" dirty="0"/>
              <a:t>Liturgija: grč. izvorno znači „djelo naroda”</a:t>
            </a:r>
          </a:p>
          <a:p>
            <a:r>
              <a:rPr lang="hr-HR" dirty="0"/>
              <a:t>U kršćanstvu liturgija je službena molitva Crkve koja se sastoji od riječi, gesta, čina… Uključuje navješćivanje Božje riječi i slavljenje sakramenata, molitvu</a:t>
            </a:r>
          </a:p>
          <a:p>
            <a:r>
              <a:rPr lang="hr-HR" dirty="0"/>
              <a:t>zajednice.</a:t>
            </a:r>
          </a:p>
          <a:p>
            <a:r>
              <a:rPr lang="hr-HR" dirty="0"/>
              <a:t>Vrhunac liturgije je euharistijsko (misno) slavlje. Još se naziva bogoslužje i služba Božja.</a:t>
            </a:r>
          </a:p>
          <a:p>
            <a:endParaRPr lang="hr-HR" dirty="0"/>
          </a:p>
          <a:p>
            <a:r>
              <a:rPr lang="hr-HR" dirty="0"/>
              <a:t>Razlika između liturgijske i kalendarske godine.</a:t>
            </a:r>
          </a:p>
          <a:p>
            <a:endParaRPr lang="hr-HR" dirty="0"/>
          </a:p>
          <a:p>
            <a:r>
              <a:rPr lang="hr-HR" dirty="0"/>
              <a:t>Kalendarska: traje 365 dana, 52 tjedna, 12 mjeseci, počinje 1.1., završava 31.12.</a:t>
            </a:r>
          </a:p>
          <a:p>
            <a:r>
              <a:rPr lang="hr-HR" dirty="0"/>
              <a:t>Liturgijska: počinje s prvom nedjeljom Došašća, završava s blagdanom Krista Kralja.</a:t>
            </a:r>
          </a:p>
          <a:p>
            <a:endParaRPr lang="hr-HR" dirty="0"/>
          </a:p>
          <a:p>
            <a:r>
              <a:rPr lang="hr-HR" dirty="0"/>
              <a:t>Liturgijsku godinu dijelimo na Došašće, Božićno vrijeme, zatim prvi dio liturgijske godine. Slijedi korizma, zatim uskrsno vrijeme, koje završava blagdanom Duhova. Nakon toga slijedi drugi dio vremena kroz godinu, sve do Svetkovine Krista Kralja svega stvorenoga. I onda ispočetka… ;)</a:t>
            </a:r>
          </a:p>
        </p:txBody>
      </p:sp>
      <p:sp>
        <p:nvSpPr>
          <p:cNvPr id="4" name="Rezervirano mjesto broja slajda 3"/>
          <p:cNvSpPr>
            <a:spLocks noGrp="1"/>
          </p:cNvSpPr>
          <p:nvPr>
            <p:ph type="sldNum" sz="quarter" idx="5"/>
          </p:nvPr>
        </p:nvSpPr>
        <p:spPr/>
        <p:txBody>
          <a:bodyPr/>
          <a:lstStyle/>
          <a:p>
            <a:fld id="{C1B30A65-0CE6-4810-8794-6F730E6ABC49}" type="slidenum">
              <a:rPr lang="hr-HR" smtClean="0"/>
              <a:t>17</a:t>
            </a:fld>
            <a:endParaRPr lang="hr-HR"/>
          </a:p>
        </p:txBody>
      </p:sp>
    </p:spTree>
    <p:extLst>
      <p:ext uri="{BB962C8B-B14F-4D97-AF65-F5344CB8AC3E}">
        <p14:creationId xmlns:p14="http://schemas.microsoft.com/office/powerpoint/2010/main" val="17393572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pPr>
              <a:lnSpc>
                <a:spcPct val="107000"/>
              </a:lnSpc>
              <a:spcAft>
                <a:spcPts val="800"/>
              </a:spcAft>
            </a:pPr>
            <a:r>
              <a:rPr lang="hr-HR" sz="1800" dirty="0">
                <a:effectLst/>
                <a:latin typeface="Calibri" panose="020F0502020204030204" pitchFamily="34" charset="0"/>
                <a:ea typeface="Calibri" panose="020F0502020204030204" pitchFamily="34" charset="0"/>
                <a:cs typeface="Times New Roman" panose="02020603050405020304" pitchFamily="18" charset="0"/>
              </a:rPr>
              <a:t>Pred vama se nalazi omotnica s potrebnim materijalima za rad u skupinama. Otvorite ih. Provjerimo zajedno imate li sve materijale koji su vam potrebni za rad. U omotnici su list papira s liturgijskim krugom, tri lista papira s tri blagdana. Imate li sve navedeno?</a:t>
            </a:r>
          </a:p>
          <a:p>
            <a:pPr>
              <a:lnSpc>
                <a:spcPct val="107000"/>
              </a:lnSpc>
              <a:spcAft>
                <a:spcPts val="800"/>
              </a:spcAft>
            </a:pPr>
            <a:r>
              <a:rPr lang="hr-HR" sz="1800" dirty="0">
                <a:effectLst/>
                <a:latin typeface="Calibri" panose="020F0502020204030204" pitchFamily="34" charset="0"/>
                <a:ea typeface="Calibri" panose="020F0502020204030204" pitchFamily="34" charset="0"/>
                <a:cs typeface="Times New Roman" panose="02020603050405020304" pitchFamily="18" charset="0"/>
              </a:rPr>
              <a:t>Ponovimo liturgijski krug koji predstavlja liturgijsku godinu. Proučite materijale koje ste dobili, pronađite kojem dijelu liturgijske godine pripadaju blagdani o kojima imate materijale pred sobom.</a:t>
            </a:r>
          </a:p>
        </p:txBody>
      </p:sp>
      <p:sp>
        <p:nvSpPr>
          <p:cNvPr id="4" name="Rezervirano mjesto broja slajda 3"/>
          <p:cNvSpPr>
            <a:spLocks noGrp="1"/>
          </p:cNvSpPr>
          <p:nvPr>
            <p:ph type="sldNum" sz="quarter" idx="5"/>
          </p:nvPr>
        </p:nvSpPr>
        <p:spPr/>
        <p:txBody>
          <a:bodyPr/>
          <a:lstStyle/>
          <a:p>
            <a:fld id="{C1B30A65-0CE6-4810-8794-6F730E6ABC49}" type="slidenum">
              <a:rPr lang="hr-HR" smtClean="0"/>
              <a:t>18</a:t>
            </a:fld>
            <a:endParaRPr lang="hr-HR"/>
          </a:p>
        </p:txBody>
      </p:sp>
    </p:spTree>
    <p:extLst>
      <p:ext uri="{BB962C8B-B14F-4D97-AF65-F5344CB8AC3E}">
        <p14:creationId xmlns:p14="http://schemas.microsoft.com/office/powerpoint/2010/main" val="32014030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pPr>
              <a:lnSpc>
                <a:spcPct val="107000"/>
              </a:lnSpc>
              <a:spcAft>
                <a:spcPts val="800"/>
              </a:spcAft>
            </a:pPr>
            <a:r>
              <a:rPr lang="hr-HR" sz="1200" dirty="0">
                <a:effectLst/>
                <a:latin typeface="Calibri" panose="020F0502020204030204" pitchFamily="34" charset="0"/>
                <a:ea typeface="Calibri" panose="020F0502020204030204" pitchFamily="34" charset="0"/>
                <a:cs typeface="Times New Roman" panose="02020603050405020304" pitchFamily="18" charset="0"/>
              </a:rPr>
              <a:t>Otkrijte kojem dijelu liturgijske godine pripada „vaš” blagdan i fotografija koja ilustrira blagdan i ukratko napišite/predstavite koga i što slavimo kojeg blagdana. U tome vam može pomoći vaš udžbenik na str. 67. </a:t>
            </a:r>
          </a:p>
          <a:p>
            <a:pPr>
              <a:lnSpc>
                <a:spcPct val="107000"/>
              </a:lnSpc>
              <a:spcAft>
                <a:spcPts val="800"/>
              </a:spcAft>
            </a:pPr>
            <a:r>
              <a:rPr lang="hr-HR" sz="1200" dirty="0">
                <a:effectLst/>
                <a:latin typeface="Calibri" panose="020F0502020204030204" pitchFamily="34" charset="0"/>
                <a:ea typeface="Calibri" panose="020F0502020204030204" pitchFamily="34" charset="0"/>
                <a:cs typeface="Times New Roman" panose="02020603050405020304" pitchFamily="18" charset="0"/>
              </a:rPr>
              <a:t>Izaberite predstavnika grupe koji će predstaviti rezultate rada vaše grupe.</a:t>
            </a:r>
          </a:p>
          <a:p>
            <a:pPr>
              <a:lnSpc>
                <a:spcPct val="107000"/>
              </a:lnSpc>
              <a:spcAft>
                <a:spcPts val="800"/>
              </a:spcAft>
            </a:pPr>
            <a:r>
              <a:rPr lang="hr-HR" sz="1200" dirty="0">
                <a:effectLst/>
                <a:latin typeface="Calibri" panose="020F0502020204030204" pitchFamily="34" charset="0"/>
                <a:ea typeface="Calibri" panose="020F0502020204030204" pitchFamily="34" charset="0"/>
                <a:cs typeface="Times New Roman" panose="02020603050405020304" pitchFamily="18" charset="0"/>
              </a:rPr>
              <a:t>U predstavljanju objasnite zadatak koji ste dobili, ukratko objasnite koga ili što slavimo na određene blagdane, zalijepite vaše sažetke i fotografije na zajednički plakat.</a:t>
            </a:r>
          </a:p>
          <a:p>
            <a:endParaRPr lang="hr-HR" dirty="0"/>
          </a:p>
        </p:txBody>
      </p:sp>
      <p:sp>
        <p:nvSpPr>
          <p:cNvPr id="4" name="Rezervirano mjesto broja slajda 3"/>
          <p:cNvSpPr>
            <a:spLocks noGrp="1"/>
          </p:cNvSpPr>
          <p:nvPr>
            <p:ph type="sldNum" sz="quarter" idx="5"/>
          </p:nvPr>
        </p:nvSpPr>
        <p:spPr/>
        <p:txBody>
          <a:bodyPr/>
          <a:lstStyle/>
          <a:p>
            <a:fld id="{C1B30A65-0CE6-4810-8794-6F730E6ABC49}" type="slidenum">
              <a:rPr lang="hr-HR" smtClean="0"/>
              <a:t>19</a:t>
            </a:fld>
            <a:endParaRPr lang="hr-HR"/>
          </a:p>
        </p:txBody>
      </p:sp>
    </p:spTree>
    <p:extLst>
      <p:ext uri="{BB962C8B-B14F-4D97-AF65-F5344CB8AC3E}">
        <p14:creationId xmlns:p14="http://schemas.microsoft.com/office/powerpoint/2010/main" val="14027799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r>
              <a:rPr lang="hr-HR" dirty="0"/>
              <a:t>Ponovimo što smo učili na prošlom susretu.</a:t>
            </a:r>
          </a:p>
        </p:txBody>
      </p:sp>
      <p:sp>
        <p:nvSpPr>
          <p:cNvPr id="4" name="Rezervirano mjesto broja slajda 3"/>
          <p:cNvSpPr>
            <a:spLocks noGrp="1"/>
          </p:cNvSpPr>
          <p:nvPr>
            <p:ph type="sldNum" sz="quarter" idx="5"/>
          </p:nvPr>
        </p:nvSpPr>
        <p:spPr/>
        <p:txBody>
          <a:bodyPr/>
          <a:lstStyle/>
          <a:p>
            <a:fld id="{C1B30A65-0CE6-4810-8794-6F730E6ABC49}" type="slidenum">
              <a:rPr lang="hr-HR" smtClean="0"/>
              <a:t>2</a:t>
            </a:fld>
            <a:endParaRPr lang="hr-HR"/>
          </a:p>
        </p:txBody>
      </p:sp>
    </p:spTree>
    <p:extLst>
      <p:ext uri="{BB962C8B-B14F-4D97-AF65-F5344CB8AC3E}">
        <p14:creationId xmlns:p14="http://schemas.microsoft.com/office/powerpoint/2010/main" val="279208700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r>
              <a:rPr lang="hr-HR" dirty="0"/>
              <a:t>Rješenja - plakat</a:t>
            </a:r>
          </a:p>
        </p:txBody>
      </p:sp>
      <p:sp>
        <p:nvSpPr>
          <p:cNvPr id="4" name="Rezervirano mjesto broja slajda 3"/>
          <p:cNvSpPr>
            <a:spLocks noGrp="1"/>
          </p:cNvSpPr>
          <p:nvPr>
            <p:ph type="sldNum" sz="quarter" idx="5"/>
          </p:nvPr>
        </p:nvSpPr>
        <p:spPr/>
        <p:txBody>
          <a:bodyPr/>
          <a:lstStyle/>
          <a:p>
            <a:fld id="{C1B30A65-0CE6-4810-8794-6F730E6ABC49}" type="slidenum">
              <a:rPr lang="hr-HR" smtClean="0"/>
              <a:t>20</a:t>
            </a:fld>
            <a:endParaRPr lang="hr-HR"/>
          </a:p>
        </p:txBody>
      </p:sp>
    </p:spTree>
    <p:extLst>
      <p:ext uri="{BB962C8B-B14F-4D97-AF65-F5344CB8AC3E}">
        <p14:creationId xmlns:p14="http://schemas.microsoft.com/office/powerpoint/2010/main" val="27859590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r>
              <a:rPr lang="hr-HR" dirty="0"/>
              <a:t>Poigrajmo se…</a:t>
            </a:r>
          </a:p>
          <a:p>
            <a:endParaRPr lang="hr-HR" dirty="0"/>
          </a:p>
          <a:p>
            <a:r>
              <a:rPr lang="hr-HR" dirty="0"/>
              <a:t>tableti…</a:t>
            </a:r>
          </a:p>
        </p:txBody>
      </p:sp>
      <p:sp>
        <p:nvSpPr>
          <p:cNvPr id="4" name="Rezervirano mjesto broja slajda 3"/>
          <p:cNvSpPr>
            <a:spLocks noGrp="1"/>
          </p:cNvSpPr>
          <p:nvPr>
            <p:ph type="sldNum" sz="quarter" idx="5"/>
          </p:nvPr>
        </p:nvSpPr>
        <p:spPr/>
        <p:txBody>
          <a:bodyPr/>
          <a:lstStyle/>
          <a:p>
            <a:fld id="{C1B30A65-0CE6-4810-8794-6F730E6ABC49}" type="slidenum">
              <a:rPr lang="hr-HR" smtClean="0"/>
              <a:t>21</a:t>
            </a:fld>
            <a:endParaRPr lang="hr-HR"/>
          </a:p>
        </p:txBody>
      </p:sp>
    </p:spTree>
    <p:extLst>
      <p:ext uri="{BB962C8B-B14F-4D97-AF65-F5344CB8AC3E}">
        <p14:creationId xmlns:p14="http://schemas.microsoft.com/office/powerpoint/2010/main" val="40680804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r>
              <a:rPr lang="hr-HR" dirty="0"/>
              <a:t>Razmislimo što smo danas naučili.</a:t>
            </a:r>
          </a:p>
          <a:p>
            <a:endParaRPr lang="hr-HR" dirty="0"/>
          </a:p>
          <a:p>
            <a:r>
              <a:rPr lang="hr-HR" dirty="0"/>
              <a:t>Zajedno ćemo napisati plan ploče – vi u svoje bilježnice, ja na ploču.</a:t>
            </a:r>
          </a:p>
        </p:txBody>
      </p:sp>
      <p:sp>
        <p:nvSpPr>
          <p:cNvPr id="4" name="Rezervirano mjesto broja slajda 3"/>
          <p:cNvSpPr>
            <a:spLocks noGrp="1"/>
          </p:cNvSpPr>
          <p:nvPr>
            <p:ph type="sldNum" sz="quarter" idx="5"/>
          </p:nvPr>
        </p:nvSpPr>
        <p:spPr/>
        <p:txBody>
          <a:bodyPr/>
          <a:lstStyle/>
          <a:p>
            <a:fld id="{C1B30A65-0CE6-4810-8794-6F730E6ABC49}" type="slidenum">
              <a:rPr lang="hr-HR" smtClean="0"/>
              <a:t>22</a:t>
            </a:fld>
            <a:endParaRPr lang="hr-HR"/>
          </a:p>
        </p:txBody>
      </p:sp>
    </p:spTree>
    <p:extLst>
      <p:ext uri="{BB962C8B-B14F-4D97-AF65-F5344CB8AC3E}">
        <p14:creationId xmlns:p14="http://schemas.microsoft.com/office/powerpoint/2010/main" val="83869636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r>
              <a:rPr lang="hr-HR" dirty="0"/>
              <a:t>listići</a:t>
            </a:r>
          </a:p>
        </p:txBody>
      </p:sp>
      <p:sp>
        <p:nvSpPr>
          <p:cNvPr id="4" name="Rezervirano mjesto broja slajda 3"/>
          <p:cNvSpPr>
            <a:spLocks noGrp="1"/>
          </p:cNvSpPr>
          <p:nvPr>
            <p:ph type="sldNum" sz="quarter" idx="5"/>
          </p:nvPr>
        </p:nvSpPr>
        <p:spPr/>
        <p:txBody>
          <a:bodyPr/>
          <a:lstStyle/>
          <a:p>
            <a:fld id="{C1B30A65-0CE6-4810-8794-6F730E6ABC49}" type="slidenum">
              <a:rPr lang="hr-HR" smtClean="0"/>
              <a:t>23</a:t>
            </a:fld>
            <a:endParaRPr lang="hr-HR"/>
          </a:p>
        </p:txBody>
      </p:sp>
    </p:spTree>
    <p:extLst>
      <p:ext uri="{BB962C8B-B14F-4D97-AF65-F5344CB8AC3E}">
        <p14:creationId xmlns:p14="http://schemas.microsoft.com/office/powerpoint/2010/main" val="82666520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endParaRPr lang="hr-HR"/>
          </a:p>
        </p:txBody>
      </p:sp>
      <p:sp>
        <p:nvSpPr>
          <p:cNvPr id="4" name="Rezervirano mjesto broja slajda 3"/>
          <p:cNvSpPr>
            <a:spLocks noGrp="1"/>
          </p:cNvSpPr>
          <p:nvPr>
            <p:ph type="sldNum" sz="quarter" idx="5"/>
          </p:nvPr>
        </p:nvSpPr>
        <p:spPr/>
        <p:txBody>
          <a:bodyPr/>
          <a:lstStyle/>
          <a:p>
            <a:fld id="{C1B30A65-0CE6-4810-8794-6F730E6ABC49}" type="slidenum">
              <a:rPr lang="hr-HR" smtClean="0"/>
              <a:t>24</a:t>
            </a:fld>
            <a:endParaRPr lang="hr-HR"/>
          </a:p>
        </p:txBody>
      </p:sp>
    </p:spTree>
    <p:extLst>
      <p:ext uri="{BB962C8B-B14F-4D97-AF65-F5344CB8AC3E}">
        <p14:creationId xmlns:p14="http://schemas.microsoft.com/office/powerpoint/2010/main" val="11701788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endParaRPr lang="hr-HR"/>
          </a:p>
        </p:txBody>
      </p:sp>
      <p:sp>
        <p:nvSpPr>
          <p:cNvPr id="4" name="Rezervirano mjesto broja slajda 3"/>
          <p:cNvSpPr>
            <a:spLocks noGrp="1"/>
          </p:cNvSpPr>
          <p:nvPr>
            <p:ph type="sldNum" sz="quarter" idx="5"/>
          </p:nvPr>
        </p:nvSpPr>
        <p:spPr/>
        <p:txBody>
          <a:bodyPr/>
          <a:lstStyle/>
          <a:p>
            <a:fld id="{C1B30A65-0CE6-4810-8794-6F730E6ABC49}" type="slidenum">
              <a:rPr lang="hr-HR" smtClean="0"/>
              <a:t>3</a:t>
            </a:fld>
            <a:endParaRPr lang="hr-HR"/>
          </a:p>
        </p:txBody>
      </p:sp>
    </p:spTree>
    <p:extLst>
      <p:ext uri="{BB962C8B-B14F-4D97-AF65-F5344CB8AC3E}">
        <p14:creationId xmlns:p14="http://schemas.microsoft.com/office/powerpoint/2010/main" val="16438709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endParaRPr lang="hr-HR"/>
          </a:p>
        </p:txBody>
      </p:sp>
      <p:sp>
        <p:nvSpPr>
          <p:cNvPr id="4" name="Rezervirano mjesto broja slajda 3"/>
          <p:cNvSpPr>
            <a:spLocks noGrp="1"/>
          </p:cNvSpPr>
          <p:nvPr>
            <p:ph type="sldNum" sz="quarter" idx="5"/>
          </p:nvPr>
        </p:nvSpPr>
        <p:spPr/>
        <p:txBody>
          <a:bodyPr/>
          <a:lstStyle/>
          <a:p>
            <a:fld id="{C1B30A65-0CE6-4810-8794-6F730E6ABC49}" type="slidenum">
              <a:rPr lang="hr-HR" smtClean="0"/>
              <a:t>4</a:t>
            </a:fld>
            <a:endParaRPr lang="hr-HR"/>
          </a:p>
        </p:txBody>
      </p:sp>
    </p:spTree>
    <p:extLst>
      <p:ext uri="{BB962C8B-B14F-4D97-AF65-F5344CB8AC3E}">
        <p14:creationId xmlns:p14="http://schemas.microsoft.com/office/powerpoint/2010/main" val="38340383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r>
              <a:rPr lang="hr-HR" dirty="0"/>
              <a:t>Znamo iz evanđelja da je Isus često molio, osobito prije važnih trenutaka svog poslanja. </a:t>
            </a:r>
          </a:p>
          <a:p>
            <a:endParaRPr lang="hr-HR" dirty="0"/>
          </a:p>
          <a:p>
            <a:r>
              <a:rPr lang="hr-HR" dirty="0"/>
              <a:t>Tako nam evanđelisti svjedoče: </a:t>
            </a:r>
            <a:r>
              <a:rPr lang="hr-HR" i="1" dirty="0"/>
              <a:t>Isus rano ustaje, još za mraka, i povlači se na samotna mjesta. Provodi mnogo vremena u molitvi i razmišljanju. Isus izriče i spontane molitve zahvale Bogu kad se učenici vraćaju iz misije i kada mu pripovijedaju ono što su učinili. Kada treba donijeti važne odluke, kao što je izbor dvanaestorice, Isus cijelu noć provodi u molitvi.</a:t>
            </a:r>
            <a:endParaRPr lang="hr-HR" dirty="0"/>
          </a:p>
        </p:txBody>
      </p:sp>
      <p:sp>
        <p:nvSpPr>
          <p:cNvPr id="4" name="Rezervirano mjesto broja slajda 3"/>
          <p:cNvSpPr>
            <a:spLocks noGrp="1"/>
          </p:cNvSpPr>
          <p:nvPr>
            <p:ph type="sldNum" sz="quarter" idx="5"/>
          </p:nvPr>
        </p:nvSpPr>
        <p:spPr/>
        <p:txBody>
          <a:bodyPr/>
          <a:lstStyle/>
          <a:p>
            <a:fld id="{C1B30A65-0CE6-4810-8794-6F730E6ABC49}" type="slidenum">
              <a:rPr lang="hr-HR" smtClean="0"/>
              <a:t>5</a:t>
            </a:fld>
            <a:endParaRPr lang="hr-HR"/>
          </a:p>
        </p:txBody>
      </p:sp>
    </p:spTree>
    <p:extLst>
      <p:ext uri="{BB962C8B-B14F-4D97-AF65-F5344CB8AC3E}">
        <p14:creationId xmlns:p14="http://schemas.microsoft.com/office/powerpoint/2010/main" val="1183319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r>
              <a:rPr lang="hr-HR" dirty="0"/>
              <a:t>Ponovimo.</a:t>
            </a:r>
          </a:p>
        </p:txBody>
      </p:sp>
      <p:sp>
        <p:nvSpPr>
          <p:cNvPr id="4" name="Rezervirano mjesto broja slajda 3"/>
          <p:cNvSpPr>
            <a:spLocks noGrp="1"/>
          </p:cNvSpPr>
          <p:nvPr>
            <p:ph type="sldNum" sz="quarter" idx="5"/>
          </p:nvPr>
        </p:nvSpPr>
        <p:spPr/>
        <p:txBody>
          <a:bodyPr/>
          <a:lstStyle/>
          <a:p>
            <a:fld id="{C1B30A65-0CE6-4810-8794-6F730E6ABC49}" type="slidenum">
              <a:rPr lang="hr-HR" smtClean="0"/>
              <a:t>6</a:t>
            </a:fld>
            <a:endParaRPr lang="hr-HR"/>
          </a:p>
        </p:txBody>
      </p:sp>
    </p:spTree>
    <p:extLst>
      <p:ext uri="{BB962C8B-B14F-4D97-AF65-F5344CB8AC3E}">
        <p14:creationId xmlns:p14="http://schemas.microsoft.com/office/powerpoint/2010/main" val="29538427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r>
              <a:rPr lang="hr-HR" dirty="0"/>
              <a:t>Isus, kad govori o Bogu ili mu se obraća u molitvi, Boga zove „abba”. To je bila obiteljska i svakodnevna riječ kojom su židovska djeca zvala oca. Riječ „abba” odgovara našoj riječi tata. Riječ je o tati punom ljubavi, povjerenja, topline. Isus želi da i njegovi učenici, i mi danas, čine kao i on, da Boga zovu „abba”.</a:t>
            </a:r>
          </a:p>
          <a:p>
            <a:r>
              <a:rPr lang="hr-HR" dirty="0"/>
              <a:t>Isusovi učenici se vidjeli kako Isus često i rado moli. I željeli su da i njih nauči moliti. I željeli su da i njih nauči moliti. Tada ih je naučio moliti molitvu „Oče naš”.</a:t>
            </a:r>
          </a:p>
          <a:p>
            <a:r>
              <a:rPr lang="hr-HR" dirty="0"/>
              <a:t>Od tog dana Oče naš je postao molitvom Isusovih učenika.</a:t>
            </a:r>
          </a:p>
          <a:p>
            <a:endParaRPr lang="hr-HR" dirty="0"/>
          </a:p>
          <a:p>
            <a:r>
              <a:rPr lang="hr-HR" dirty="0"/>
              <a:t>Kršćanska ga djeca nauče vrlo rano, dok još i ne shvaćaju dobro sve riječi koje izgovaraju. malo-pomalo, kako rastu, sve bolje uočavaju ljepotu te molitve kojom kršćanin Boga naziva Ocem.</a:t>
            </a:r>
          </a:p>
          <a:p>
            <a:endParaRPr lang="hr-HR" dirty="0"/>
          </a:p>
        </p:txBody>
      </p:sp>
      <p:sp>
        <p:nvSpPr>
          <p:cNvPr id="4" name="Rezervirano mjesto broja slajda 3"/>
          <p:cNvSpPr>
            <a:spLocks noGrp="1"/>
          </p:cNvSpPr>
          <p:nvPr>
            <p:ph type="sldNum" sz="quarter" idx="5"/>
          </p:nvPr>
        </p:nvSpPr>
        <p:spPr/>
        <p:txBody>
          <a:bodyPr/>
          <a:lstStyle/>
          <a:p>
            <a:fld id="{C1B30A65-0CE6-4810-8794-6F730E6ABC49}" type="slidenum">
              <a:rPr lang="hr-HR" smtClean="0"/>
              <a:t>7</a:t>
            </a:fld>
            <a:endParaRPr lang="hr-HR"/>
          </a:p>
        </p:txBody>
      </p:sp>
    </p:spTree>
    <p:extLst>
      <p:ext uri="{BB962C8B-B14F-4D97-AF65-F5344CB8AC3E}">
        <p14:creationId xmlns:p14="http://schemas.microsoft.com/office/powerpoint/2010/main" val="22363070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r>
              <a:rPr lang="hr-HR" dirty="0"/>
              <a:t>A gdje kršćani mole?</a:t>
            </a:r>
          </a:p>
          <a:p>
            <a:endParaRPr lang="hr-HR" dirty="0"/>
          </a:p>
          <a:p>
            <a:r>
              <a:rPr lang="hr-HR" dirty="0"/>
              <a:t>Pogledajmo ovaj kratki video…</a:t>
            </a:r>
          </a:p>
          <a:p>
            <a:endParaRPr lang="hr-HR" dirty="0"/>
          </a:p>
          <a:p>
            <a:r>
              <a:rPr lang="hr-HR" dirty="0"/>
              <a:t>Gdje kršćani mole? </a:t>
            </a:r>
          </a:p>
        </p:txBody>
      </p:sp>
      <p:sp>
        <p:nvSpPr>
          <p:cNvPr id="4" name="Rezervirano mjesto broja slajda 3"/>
          <p:cNvSpPr>
            <a:spLocks noGrp="1"/>
          </p:cNvSpPr>
          <p:nvPr>
            <p:ph type="sldNum" sz="quarter" idx="5"/>
          </p:nvPr>
        </p:nvSpPr>
        <p:spPr/>
        <p:txBody>
          <a:bodyPr/>
          <a:lstStyle/>
          <a:p>
            <a:fld id="{C1B30A65-0CE6-4810-8794-6F730E6ABC49}" type="slidenum">
              <a:rPr lang="hr-HR" smtClean="0"/>
              <a:t>8</a:t>
            </a:fld>
            <a:endParaRPr lang="hr-HR"/>
          </a:p>
        </p:txBody>
      </p:sp>
    </p:spTree>
    <p:extLst>
      <p:ext uri="{BB962C8B-B14F-4D97-AF65-F5344CB8AC3E}">
        <p14:creationId xmlns:p14="http://schemas.microsoft.com/office/powerpoint/2010/main" val="850627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r>
              <a:rPr lang="hr-HR" dirty="0"/>
              <a:t>Prilikom molitve važan je i položaj tijela i geste koje pri molitvi činimo.</a:t>
            </a:r>
          </a:p>
        </p:txBody>
      </p:sp>
      <p:sp>
        <p:nvSpPr>
          <p:cNvPr id="4" name="Rezervirano mjesto broja slajda 3"/>
          <p:cNvSpPr>
            <a:spLocks noGrp="1"/>
          </p:cNvSpPr>
          <p:nvPr>
            <p:ph type="sldNum" sz="quarter" idx="5"/>
          </p:nvPr>
        </p:nvSpPr>
        <p:spPr/>
        <p:txBody>
          <a:bodyPr/>
          <a:lstStyle/>
          <a:p>
            <a:fld id="{C1B30A65-0CE6-4810-8794-6F730E6ABC49}" type="slidenum">
              <a:rPr lang="hr-HR" smtClean="0"/>
              <a:t>9</a:t>
            </a:fld>
            <a:endParaRPr lang="hr-HR"/>
          </a:p>
        </p:txBody>
      </p:sp>
    </p:spTree>
    <p:extLst>
      <p:ext uri="{BB962C8B-B14F-4D97-AF65-F5344CB8AC3E}">
        <p14:creationId xmlns:p14="http://schemas.microsoft.com/office/powerpoint/2010/main" val="13006864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aslovni slaj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hr-HR"/>
              <a:t>Kliknite da biste uredili stil naslova matrice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r-HR"/>
              <a:t>Kliknite da biste uredili stil podnaslova matrice</a:t>
            </a:r>
            <a:endParaRPr lang="en-US" dirty="0"/>
          </a:p>
        </p:txBody>
      </p:sp>
      <p:sp>
        <p:nvSpPr>
          <p:cNvPr id="4" name="Date Placeholder 3"/>
          <p:cNvSpPr>
            <a:spLocks noGrp="1"/>
          </p:cNvSpPr>
          <p:nvPr>
            <p:ph type="dt" sz="half" idx="10"/>
          </p:nvPr>
        </p:nvSpPr>
        <p:spPr/>
        <p:txBody>
          <a:bodyPr/>
          <a:lstStyle/>
          <a:p>
            <a:fld id="{9BCD7FA5-476E-4A98-A843-F962CD7752C6}" type="datetimeFigureOut">
              <a:rPr lang="hr-HR" smtClean="0"/>
              <a:t>11.6.2023.</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A1564A2B-B7C4-4AD5-AB47-9538539C6E18}" type="slidenum">
              <a:rPr lang="hr-HR" smtClean="0"/>
              <a:t>‹#›</a:t>
            </a:fld>
            <a:endParaRPr lang="hr-HR"/>
          </a:p>
        </p:txBody>
      </p:sp>
    </p:spTree>
    <p:extLst>
      <p:ext uri="{BB962C8B-B14F-4D97-AF65-F5344CB8AC3E}">
        <p14:creationId xmlns:p14="http://schemas.microsoft.com/office/powerpoint/2010/main" val="35825238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 okomiti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a:t>Kliknite da biste uredili stil naslova matrice</a:t>
            </a:r>
            <a:endParaRPr lang="en-US" dirty="0"/>
          </a:p>
        </p:txBody>
      </p:sp>
      <p:sp>
        <p:nvSpPr>
          <p:cNvPr id="3" name="Vertical Text Placeholder 2"/>
          <p:cNvSpPr>
            <a:spLocks noGrp="1"/>
          </p:cNvSpPr>
          <p:nvPr>
            <p:ph type="body" orient="vert" idx="1"/>
          </p:nvPr>
        </p:nvSpPr>
        <p:spPr/>
        <p:txBody>
          <a:bodyPr vert="eaVert"/>
          <a:lstStyle/>
          <a:p>
            <a:pPr lvl="0"/>
            <a:r>
              <a:rPr lang="hr-HR"/>
              <a:t>Kliknite da biste uredili matrice</a:t>
            </a:r>
          </a:p>
          <a:p>
            <a:pPr lvl="1"/>
            <a:r>
              <a:rPr lang="hr-HR"/>
              <a:t>Druga razina</a:t>
            </a:r>
          </a:p>
          <a:p>
            <a:pPr lvl="2"/>
            <a:r>
              <a:rPr lang="hr-HR"/>
              <a:t>Treća razina</a:t>
            </a:r>
          </a:p>
          <a:p>
            <a:pPr lvl="3"/>
            <a:r>
              <a:rPr lang="hr-HR"/>
              <a:t>Četvrta razina</a:t>
            </a:r>
          </a:p>
          <a:p>
            <a:pPr lvl="4"/>
            <a:r>
              <a:rPr lang="hr-HR"/>
              <a:t>Peta razina stilove teksta</a:t>
            </a:r>
            <a:endParaRPr lang="en-US" dirty="0"/>
          </a:p>
        </p:txBody>
      </p:sp>
      <p:sp>
        <p:nvSpPr>
          <p:cNvPr id="4" name="Date Placeholder 3"/>
          <p:cNvSpPr>
            <a:spLocks noGrp="1"/>
          </p:cNvSpPr>
          <p:nvPr>
            <p:ph type="dt" sz="half" idx="10"/>
          </p:nvPr>
        </p:nvSpPr>
        <p:spPr/>
        <p:txBody>
          <a:bodyPr/>
          <a:lstStyle/>
          <a:p>
            <a:fld id="{9BCD7FA5-476E-4A98-A843-F962CD7752C6}" type="datetimeFigureOut">
              <a:rPr lang="hr-HR" smtClean="0"/>
              <a:t>11.6.2023.</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A1564A2B-B7C4-4AD5-AB47-9538539C6E18}" type="slidenum">
              <a:rPr lang="hr-HR" smtClean="0"/>
              <a:t>‹#›</a:t>
            </a:fld>
            <a:endParaRPr lang="hr-HR"/>
          </a:p>
        </p:txBody>
      </p:sp>
    </p:spTree>
    <p:extLst>
      <p:ext uri="{BB962C8B-B14F-4D97-AF65-F5344CB8AC3E}">
        <p14:creationId xmlns:p14="http://schemas.microsoft.com/office/powerpoint/2010/main" val="4866124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Okomiti naslov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hr-HR"/>
              <a:t>Kliknite da biste uredili stil naslova matrice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hr-HR"/>
              <a:t>Kliknite da biste uredili matrice</a:t>
            </a:r>
          </a:p>
          <a:p>
            <a:pPr lvl="1"/>
            <a:r>
              <a:rPr lang="hr-HR"/>
              <a:t>Druga razina</a:t>
            </a:r>
          </a:p>
          <a:p>
            <a:pPr lvl="2"/>
            <a:r>
              <a:rPr lang="hr-HR"/>
              <a:t>Treća razina</a:t>
            </a:r>
          </a:p>
          <a:p>
            <a:pPr lvl="3"/>
            <a:r>
              <a:rPr lang="hr-HR"/>
              <a:t>Četvrta razina</a:t>
            </a:r>
          </a:p>
          <a:p>
            <a:pPr lvl="4"/>
            <a:r>
              <a:rPr lang="hr-HR"/>
              <a:t>Peta razina stilove teksta</a:t>
            </a:r>
            <a:endParaRPr lang="en-US" dirty="0"/>
          </a:p>
        </p:txBody>
      </p:sp>
      <p:sp>
        <p:nvSpPr>
          <p:cNvPr id="4" name="Date Placeholder 3"/>
          <p:cNvSpPr>
            <a:spLocks noGrp="1"/>
          </p:cNvSpPr>
          <p:nvPr>
            <p:ph type="dt" sz="half" idx="10"/>
          </p:nvPr>
        </p:nvSpPr>
        <p:spPr/>
        <p:txBody>
          <a:bodyPr/>
          <a:lstStyle/>
          <a:p>
            <a:fld id="{9BCD7FA5-476E-4A98-A843-F962CD7752C6}" type="datetimeFigureOut">
              <a:rPr lang="hr-HR" smtClean="0"/>
              <a:t>11.6.2023.</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A1564A2B-B7C4-4AD5-AB47-9538539C6E18}" type="slidenum">
              <a:rPr lang="hr-HR" smtClean="0"/>
              <a:t>‹#›</a:t>
            </a:fld>
            <a:endParaRPr lang="hr-HR"/>
          </a:p>
        </p:txBody>
      </p:sp>
    </p:spTree>
    <p:extLst>
      <p:ext uri="{BB962C8B-B14F-4D97-AF65-F5344CB8AC3E}">
        <p14:creationId xmlns:p14="http://schemas.microsoft.com/office/powerpoint/2010/main" val="22066160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 sadržaj">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a:t>Kliknite da biste uredili stil naslova matrice</a:t>
            </a:r>
            <a:endParaRPr lang="en-US" dirty="0"/>
          </a:p>
        </p:txBody>
      </p:sp>
      <p:sp>
        <p:nvSpPr>
          <p:cNvPr id="3" name="Content Placeholder 2"/>
          <p:cNvSpPr>
            <a:spLocks noGrp="1"/>
          </p:cNvSpPr>
          <p:nvPr>
            <p:ph idx="1"/>
          </p:nvPr>
        </p:nvSpPr>
        <p:spPr/>
        <p:txBody>
          <a:bodyPr/>
          <a:lstStyle/>
          <a:p>
            <a:pPr lvl="0"/>
            <a:r>
              <a:rPr lang="hr-HR"/>
              <a:t>Kliknite da biste uredili matrice</a:t>
            </a:r>
          </a:p>
          <a:p>
            <a:pPr lvl="1"/>
            <a:r>
              <a:rPr lang="hr-HR"/>
              <a:t>Druga razina</a:t>
            </a:r>
          </a:p>
          <a:p>
            <a:pPr lvl="2"/>
            <a:r>
              <a:rPr lang="hr-HR"/>
              <a:t>Treća razina</a:t>
            </a:r>
          </a:p>
          <a:p>
            <a:pPr lvl="3"/>
            <a:r>
              <a:rPr lang="hr-HR"/>
              <a:t>Četvrta razina</a:t>
            </a:r>
          </a:p>
          <a:p>
            <a:pPr lvl="4"/>
            <a:r>
              <a:rPr lang="hr-HR"/>
              <a:t>Peta razina stilove teksta</a:t>
            </a:r>
            <a:endParaRPr lang="en-US" dirty="0"/>
          </a:p>
        </p:txBody>
      </p:sp>
      <p:sp>
        <p:nvSpPr>
          <p:cNvPr id="4" name="Date Placeholder 3"/>
          <p:cNvSpPr>
            <a:spLocks noGrp="1"/>
          </p:cNvSpPr>
          <p:nvPr>
            <p:ph type="dt" sz="half" idx="10"/>
          </p:nvPr>
        </p:nvSpPr>
        <p:spPr/>
        <p:txBody>
          <a:bodyPr/>
          <a:lstStyle/>
          <a:p>
            <a:fld id="{9BCD7FA5-476E-4A98-A843-F962CD7752C6}" type="datetimeFigureOut">
              <a:rPr lang="hr-HR" smtClean="0"/>
              <a:t>11.6.2023.</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A1564A2B-B7C4-4AD5-AB47-9538539C6E18}" type="slidenum">
              <a:rPr lang="hr-HR" smtClean="0"/>
              <a:t>‹#›</a:t>
            </a:fld>
            <a:endParaRPr lang="hr-HR"/>
          </a:p>
        </p:txBody>
      </p:sp>
    </p:spTree>
    <p:extLst>
      <p:ext uri="{BB962C8B-B14F-4D97-AF65-F5344CB8AC3E}">
        <p14:creationId xmlns:p14="http://schemas.microsoft.com/office/powerpoint/2010/main" val="12890212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aglavlje sekcije">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hr-HR"/>
              <a:t>Kliknite da biste uredili stil naslova matrice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hr-HR"/>
              <a:t>Kliknite da biste uredili matrice</a:t>
            </a:r>
          </a:p>
        </p:txBody>
      </p:sp>
      <p:sp>
        <p:nvSpPr>
          <p:cNvPr id="4" name="Date Placeholder 3"/>
          <p:cNvSpPr>
            <a:spLocks noGrp="1"/>
          </p:cNvSpPr>
          <p:nvPr>
            <p:ph type="dt" sz="half" idx="10"/>
          </p:nvPr>
        </p:nvSpPr>
        <p:spPr/>
        <p:txBody>
          <a:bodyPr/>
          <a:lstStyle/>
          <a:p>
            <a:fld id="{9BCD7FA5-476E-4A98-A843-F962CD7752C6}" type="datetimeFigureOut">
              <a:rPr lang="hr-HR" smtClean="0"/>
              <a:t>11.6.2023.</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A1564A2B-B7C4-4AD5-AB47-9538539C6E18}" type="slidenum">
              <a:rPr lang="hr-HR" smtClean="0"/>
              <a:t>‹#›</a:t>
            </a:fld>
            <a:endParaRPr lang="hr-HR"/>
          </a:p>
        </p:txBody>
      </p:sp>
    </p:spTree>
    <p:extLst>
      <p:ext uri="{BB962C8B-B14F-4D97-AF65-F5344CB8AC3E}">
        <p14:creationId xmlns:p14="http://schemas.microsoft.com/office/powerpoint/2010/main" val="42564702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sadržaj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a:t>Kliknite da biste uredili stil naslova matrice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hr-HR"/>
              <a:t>Kliknite da biste uredili matrice</a:t>
            </a:r>
          </a:p>
          <a:p>
            <a:pPr lvl="1"/>
            <a:r>
              <a:rPr lang="hr-HR"/>
              <a:t>Druga razina</a:t>
            </a:r>
          </a:p>
          <a:p>
            <a:pPr lvl="2"/>
            <a:r>
              <a:rPr lang="hr-HR"/>
              <a:t>Treća razina</a:t>
            </a:r>
          </a:p>
          <a:p>
            <a:pPr lvl="3"/>
            <a:r>
              <a:rPr lang="hr-HR"/>
              <a:t>Četvrta razina</a:t>
            </a:r>
          </a:p>
          <a:p>
            <a:pPr lvl="4"/>
            <a:r>
              <a:rPr lang="hr-HR"/>
              <a:t>Peta razina stilove teksta</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hr-HR"/>
              <a:t>Kliknite da biste uredili matrice</a:t>
            </a:r>
          </a:p>
          <a:p>
            <a:pPr lvl="1"/>
            <a:r>
              <a:rPr lang="hr-HR"/>
              <a:t>Druga razina</a:t>
            </a:r>
          </a:p>
          <a:p>
            <a:pPr lvl="2"/>
            <a:r>
              <a:rPr lang="hr-HR"/>
              <a:t>Treća razina</a:t>
            </a:r>
          </a:p>
          <a:p>
            <a:pPr lvl="3"/>
            <a:r>
              <a:rPr lang="hr-HR"/>
              <a:t>Četvrta razina</a:t>
            </a:r>
          </a:p>
          <a:p>
            <a:pPr lvl="4"/>
            <a:r>
              <a:rPr lang="hr-HR"/>
              <a:t>Peta razina stilove teksta</a:t>
            </a:r>
            <a:endParaRPr lang="en-US" dirty="0"/>
          </a:p>
        </p:txBody>
      </p:sp>
      <p:sp>
        <p:nvSpPr>
          <p:cNvPr id="5" name="Date Placeholder 4"/>
          <p:cNvSpPr>
            <a:spLocks noGrp="1"/>
          </p:cNvSpPr>
          <p:nvPr>
            <p:ph type="dt" sz="half" idx="10"/>
          </p:nvPr>
        </p:nvSpPr>
        <p:spPr/>
        <p:txBody>
          <a:bodyPr/>
          <a:lstStyle/>
          <a:p>
            <a:fld id="{9BCD7FA5-476E-4A98-A843-F962CD7752C6}" type="datetimeFigureOut">
              <a:rPr lang="hr-HR" smtClean="0"/>
              <a:t>11.6.2023.</a:t>
            </a:fld>
            <a:endParaRPr lang="hr-HR"/>
          </a:p>
        </p:txBody>
      </p:sp>
      <p:sp>
        <p:nvSpPr>
          <p:cNvPr id="6" name="Footer Placeholder 5"/>
          <p:cNvSpPr>
            <a:spLocks noGrp="1"/>
          </p:cNvSpPr>
          <p:nvPr>
            <p:ph type="ftr" sz="quarter" idx="11"/>
          </p:nvPr>
        </p:nvSpPr>
        <p:spPr/>
        <p:txBody>
          <a:bodyPr/>
          <a:lstStyle/>
          <a:p>
            <a:endParaRPr lang="hr-HR"/>
          </a:p>
        </p:txBody>
      </p:sp>
      <p:sp>
        <p:nvSpPr>
          <p:cNvPr id="7" name="Slide Number Placeholder 6"/>
          <p:cNvSpPr>
            <a:spLocks noGrp="1"/>
          </p:cNvSpPr>
          <p:nvPr>
            <p:ph type="sldNum" sz="quarter" idx="12"/>
          </p:nvPr>
        </p:nvSpPr>
        <p:spPr/>
        <p:txBody>
          <a:bodyPr/>
          <a:lstStyle/>
          <a:p>
            <a:fld id="{A1564A2B-B7C4-4AD5-AB47-9538539C6E18}" type="slidenum">
              <a:rPr lang="hr-HR" smtClean="0"/>
              <a:t>‹#›</a:t>
            </a:fld>
            <a:endParaRPr lang="hr-HR"/>
          </a:p>
        </p:txBody>
      </p:sp>
    </p:spTree>
    <p:extLst>
      <p:ext uri="{BB962C8B-B14F-4D97-AF65-F5344CB8AC3E}">
        <p14:creationId xmlns:p14="http://schemas.microsoft.com/office/powerpoint/2010/main" val="16169829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Usporedba">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hr-HR"/>
              <a:t>Kliknite da biste uredili stil naslova matrice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r-HR"/>
              <a:t>Kliknite da biste uredili matrice</a:t>
            </a:r>
          </a:p>
        </p:txBody>
      </p:sp>
      <p:sp>
        <p:nvSpPr>
          <p:cNvPr id="4" name="Content Placeholder 3"/>
          <p:cNvSpPr>
            <a:spLocks noGrp="1"/>
          </p:cNvSpPr>
          <p:nvPr>
            <p:ph sz="half" idx="2"/>
          </p:nvPr>
        </p:nvSpPr>
        <p:spPr>
          <a:xfrm>
            <a:off x="629842" y="2505075"/>
            <a:ext cx="3868340" cy="3684588"/>
          </a:xfrm>
        </p:spPr>
        <p:txBody>
          <a:bodyPr/>
          <a:lstStyle/>
          <a:p>
            <a:pPr lvl="0"/>
            <a:r>
              <a:rPr lang="hr-HR"/>
              <a:t>Kliknite da biste uredili matrice</a:t>
            </a:r>
          </a:p>
          <a:p>
            <a:pPr lvl="1"/>
            <a:r>
              <a:rPr lang="hr-HR"/>
              <a:t>Druga razina</a:t>
            </a:r>
          </a:p>
          <a:p>
            <a:pPr lvl="2"/>
            <a:r>
              <a:rPr lang="hr-HR"/>
              <a:t>Treća razina</a:t>
            </a:r>
          </a:p>
          <a:p>
            <a:pPr lvl="3"/>
            <a:r>
              <a:rPr lang="hr-HR"/>
              <a:t>Četvrta razina</a:t>
            </a:r>
          </a:p>
          <a:p>
            <a:pPr lvl="4"/>
            <a:r>
              <a:rPr lang="hr-HR"/>
              <a:t>Peta razina stilove teksta</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r-HR"/>
              <a:t>Kliknite da biste uredili matrice</a:t>
            </a:r>
          </a:p>
        </p:txBody>
      </p:sp>
      <p:sp>
        <p:nvSpPr>
          <p:cNvPr id="6" name="Content Placeholder 5"/>
          <p:cNvSpPr>
            <a:spLocks noGrp="1"/>
          </p:cNvSpPr>
          <p:nvPr>
            <p:ph sz="quarter" idx="4"/>
          </p:nvPr>
        </p:nvSpPr>
        <p:spPr>
          <a:xfrm>
            <a:off x="4629150" y="2505075"/>
            <a:ext cx="3887391" cy="3684588"/>
          </a:xfrm>
        </p:spPr>
        <p:txBody>
          <a:bodyPr/>
          <a:lstStyle/>
          <a:p>
            <a:pPr lvl="0"/>
            <a:r>
              <a:rPr lang="hr-HR"/>
              <a:t>Kliknite da biste uredili matrice</a:t>
            </a:r>
          </a:p>
          <a:p>
            <a:pPr lvl="1"/>
            <a:r>
              <a:rPr lang="hr-HR"/>
              <a:t>Druga razina</a:t>
            </a:r>
          </a:p>
          <a:p>
            <a:pPr lvl="2"/>
            <a:r>
              <a:rPr lang="hr-HR"/>
              <a:t>Treća razina</a:t>
            </a:r>
          </a:p>
          <a:p>
            <a:pPr lvl="3"/>
            <a:r>
              <a:rPr lang="hr-HR"/>
              <a:t>Četvrta razina</a:t>
            </a:r>
          </a:p>
          <a:p>
            <a:pPr lvl="4"/>
            <a:r>
              <a:rPr lang="hr-HR"/>
              <a:t>Peta razina stilove teksta</a:t>
            </a:r>
            <a:endParaRPr lang="en-US" dirty="0"/>
          </a:p>
        </p:txBody>
      </p:sp>
      <p:sp>
        <p:nvSpPr>
          <p:cNvPr id="7" name="Date Placeholder 6"/>
          <p:cNvSpPr>
            <a:spLocks noGrp="1"/>
          </p:cNvSpPr>
          <p:nvPr>
            <p:ph type="dt" sz="half" idx="10"/>
          </p:nvPr>
        </p:nvSpPr>
        <p:spPr/>
        <p:txBody>
          <a:bodyPr/>
          <a:lstStyle/>
          <a:p>
            <a:fld id="{9BCD7FA5-476E-4A98-A843-F962CD7752C6}" type="datetimeFigureOut">
              <a:rPr lang="hr-HR" smtClean="0"/>
              <a:t>11.6.2023.</a:t>
            </a:fld>
            <a:endParaRPr lang="hr-HR"/>
          </a:p>
        </p:txBody>
      </p:sp>
      <p:sp>
        <p:nvSpPr>
          <p:cNvPr id="8" name="Footer Placeholder 7"/>
          <p:cNvSpPr>
            <a:spLocks noGrp="1"/>
          </p:cNvSpPr>
          <p:nvPr>
            <p:ph type="ftr" sz="quarter" idx="11"/>
          </p:nvPr>
        </p:nvSpPr>
        <p:spPr/>
        <p:txBody>
          <a:bodyPr/>
          <a:lstStyle/>
          <a:p>
            <a:endParaRPr lang="hr-HR"/>
          </a:p>
        </p:txBody>
      </p:sp>
      <p:sp>
        <p:nvSpPr>
          <p:cNvPr id="9" name="Slide Number Placeholder 8"/>
          <p:cNvSpPr>
            <a:spLocks noGrp="1"/>
          </p:cNvSpPr>
          <p:nvPr>
            <p:ph type="sldNum" sz="quarter" idx="12"/>
          </p:nvPr>
        </p:nvSpPr>
        <p:spPr/>
        <p:txBody>
          <a:bodyPr/>
          <a:lstStyle/>
          <a:p>
            <a:fld id="{A1564A2B-B7C4-4AD5-AB47-9538539C6E18}" type="slidenum">
              <a:rPr lang="hr-HR" smtClean="0"/>
              <a:t>‹#›</a:t>
            </a:fld>
            <a:endParaRPr lang="hr-HR"/>
          </a:p>
        </p:txBody>
      </p:sp>
    </p:spTree>
    <p:extLst>
      <p:ext uri="{BB962C8B-B14F-4D97-AF65-F5344CB8AC3E}">
        <p14:creationId xmlns:p14="http://schemas.microsoft.com/office/powerpoint/2010/main" val="29097860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a:t>Kliknite da biste uredili stil naslova matrice</a:t>
            </a:r>
            <a:endParaRPr lang="en-US" dirty="0"/>
          </a:p>
        </p:txBody>
      </p:sp>
      <p:sp>
        <p:nvSpPr>
          <p:cNvPr id="3" name="Date Placeholder 2"/>
          <p:cNvSpPr>
            <a:spLocks noGrp="1"/>
          </p:cNvSpPr>
          <p:nvPr>
            <p:ph type="dt" sz="half" idx="10"/>
          </p:nvPr>
        </p:nvSpPr>
        <p:spPr/>
        <p:txBody>
          <a:bodyPr/>
          <a:lstStyle/>
          <a:p>
            <a:fld id="{9BCD7FA5-476E-4A98-A843-F962CD7752C6}" type="datetimeFigureOut">
              <a:rPr lang="hr-HR" smtClean="0"/>
              <a:t>11.6.2023.</a:t>
            </a:fld>
            <a:endParaRPr lang="hr-HR"/>
          </a:p>
        </p:txBody>
      </p:sp>
      <p:sp>
        <p:nvSpPr>
          <p:cNvPr id="4" name="Footer Placeholder 3"/>
          <p:cNvSpPr>
            <a:spLocks noGrp="1"/>
          </p:cNvSpPr>
          <p:nvPr>
            <p:ph type="ftr" sz="quarter" idx="11"/>
          </p:nvPr>
        </p:nvSpPr>
        <p:spPr/>
        <p:txBody>
          <a:bodyPr/>
          <a:lstStyle/>
          <a:p>
            <a:endParaRPr lang="hr-HR"/>
          </a:p>
        </p:txBody>
      </p:sp>
      <p:sp>
        <p:nvSpPr>
          <p:cNvPr id="5" name="Slide Number Placeholder 4"/>
          <p:cNvSpPr>
            <a:spLocks noGrp="1"/>
          </p:cNvSpPr>
          <p:nvPr>
            <p:ph type="sldNum" sz="quarter" idx="12"/>
          </p:nvPr>
        </p:nvSpPr>
        <p:spPr/>
        <p:txBody>
          <a:bodyPr/>
          <a:lstStyle/>
          <a:p>
            <a:fld id="{A1564A2B-B7C4-4AD5-AB47-9538539C6E18}" type="slidenum">
              <a:rPr lang="hr-HR" smtClean="0"/>
              <a:t>‹#›</a:t>
            </a:fld>
            <a:endParaRPr lang="hr-HR"/>
          </a:p>
        </p:txBody>
      </p:sp>
    </p:spTree>
    <p:extLst>
      <p:ext uri="{BB962C8B-B14F-4D97-AF65-F5344CB8AC3E}">
        <p14:creationId xmlns:p14="http://schemas.microsoft.com/office/powerpoint/2010/main" val="20416339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n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BCD7FA5-476E-4A98-A843-F962CD7752C6}" type="datetimeFigureOut">
              <a:rPr lang="hr-HR" smtClean="0"/>
              <a:t>11.6.2023.</a:t>
            </a:fld>
            <a:endParaRPr lang="hr-HR"/>
          </a:p>
        </p:txBody>
      </p:sp>
      <p:sp>
        <p:nvSpPr>
          <p:cNvPr id="3" name="Footer Placeholder 2"/>
          <p:cNvSpPr>
            <a:spLocks noGrp="1"/>
          </p:cNvSpPr>
          <p:nvPr>
            <p:ph type="ftr" sz="quarter" idx="11"/>
          </p:nvPr>
        </p:nvSpPr>
        <p:spPr/>
        <p:txBody>
          <a:bodyPr/>
          <a:lstStyle/>
          <a:p>
            <a:endParaRPr lang="hr-HR"/>
          </a:p>
        </p:txBody>
      </p:sp>
      <p:sp>
        <p:nvSpPr>
          <p:cNvPr id="4" name="Slide Number Placeholder 3"/>
          <p:cNvSpPr>
            <a:spLocks noGrp="1"/>
          </p:cNvSpPr>
          <p:nvPr>
            <p:ph type="sldNum" sz="quarter" idx="12"/>
          </p:nvPr>
        </p:nvSpPr>
        <p:spPr/>
        <p:txBody>
          <a:bodyPr/>
          <a:lstStyle/>
          <a:p>
            <a:fld id="{A1564A2B-B7C4-4AD5-AB47-9538539C6E18}" type="slidenum">
              <a:rPr lang="hr-HR" smtClean="0"/>
              <a:t>‹#›</a:t>
            </a:fld>
            <a:endParaRPr lang="hr-HR"/>
          </a:p>
        </p:txBody>
      </p:sp>
    </p:spTree>
    <p:extLst>
      <p:ext uri="{BB962C8B-B14F-4D97-AF65-F5344CB8AC3E}">
        <p14:creationId xmlns:p14="http://schemas.microsoft.com/office/powerpoint/2010/main" val="29697080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držaj s opiso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hr-HR"/>
              <a:t>Kliknite da biste uredili stil naslova matrice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r-HR"/>
              <a:t>Kliknite da biste uredili matrice</a:t>
            </a:r>
          </a:p>
          <a:p>
            <a:pPr lvl="1"/>
            <a:r>
              <a:rPr lang="hr-HR"/>
              <a:t>Druga razina</a:t>
            </a:r>
          </a:p>
          <a:p>
            <a:pPr lvl="2"/>
            <a:r>
              <a:rPr lang="hr-HR"/>
              <a:t>Treća razina</a:t>
            </a:r>
          </a:p>
          <a:p>
            <a:pPr lvl="3"/>
            <a:r>
              <a:rPr lang="hr-HR"/>
              <a:t>Četvrta razina</a:t>
            </a:r>
          </a:p>
          <a:p>
            <a:pPr lvl="4"/>
            <a:r>
              <a:rPr lang="hr-HR"/>
              <a:t>Peta razina stilove teksta</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r-HR"/>
              <a:t>Kliknite da biste uredili matrice</a:t>
            </a:r>
          </a:p>
        </p:txBody>
      </p:sp>
      <p:sp>
        <p:nvSpPr>
          <p:cNvPr id="5" name="Date Placeholder 4"/>
          <p:cNvSpPr>
            <a:spLocks noGrp="1"/>
          </p:cNvSpPr>
          <p:nvPr>
            <p:ph type="dt" sz="half" idx="10"/>
          </p:nvPr>
        </p:nvSpPr>
        <p:spPr/>
        <p:txBody>
          <a:bodyPr/>
          <a:lstStyle/>
          <a:p>
            <a:fld id="{9BCD7FA5-476E-4A98-A843-F962CD7752C6}" type="datetimeFigureOut">
              <a:rPr lang="hr-HR" smtClean="0"/>
              <a:t>11.6.2023.</a:t>
            </a:fld>
            <a:endParaRPr lang="hr-HR"/>
          </a:p>
        </p:txBody>
      </p:sp>
      <p:sp>
        <p:nvSpPr>
          <p:cNvPr id="6" name="Footer Placeholder 5"/>
          <p:cNvSpPr>
            <a:spLocks noGrp="1"/>
          </p:cNvSpPr>
          <p:nvPr>
            <p:ph type="ftr" sz="quarter" idx="11"/>
          </p:nvPr>
        </p:nvSpPr>
        <p:spPr/>
        <p:txBody>
          <a:bodyPr/>
          <a:lstStyle/>
          <a:p>
            <a:endParaRPr lang="hr-HR"/>
          </a:p>
        </p:txBody>
      </p:sp>
      <p:sp>
        <p:nvSpPr>
          <p:cNvPr id="7" name="Slide Number Placeholder 6"/>
          <p:cNvSpPr>
            <a:spLocks noGrp="1"/>
          </p:cNvSpPr>
          <p:nvPr>
            <p:ph type="sldNum" sz="quarter" idx="12"/>
          </p:nvPr>
        </p:nvSpPr>
        <p:spPr/>
        <p:txBody>
          <a:bodyPr/>
          <a:lstStyle/>
          <a:p>
            <a:fld id="{A1564A2B-B7C4-4AD5-AB47-9538539C6E18}" type="slidenum">
              <a:rPr lang="hr-HR" smtClean="0"/>
              <a:t>‹#›</a:t>
            </a:fld>
            <a:endParaRPr lang="hr-HR"/>
          </a:p>
        </p:txBody>
      </p:sp>
    </p:spTree>
    <p:extLst>
      <p:ext uri="{BB962C8B-B14F-4D97-AF65-F5344CB8AC3E}">
        <p14:creationId xmlns:p14="http://schemas.microsoft.com/office/powerpoint/2010/main" val="14695914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Slika s opiso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hr-HR"/>
              <a:t>Kliknite da biste uredili stil naslova matrice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hr-HR"/>
              <a:t>Kliknite ikonu da biste dodali  sliku</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r-HR"/>
              <a:t>Kliknite da biste uredili matrice</a:t>
            </a:r>
          </a:p>
        </p:txBody>
      </p:sp>
      <p:sp>
        <p:nvSpPr>
          <p:cNvPr id="5" name="Date Placeholder 4"/>
          <p:cNvSpPr>
            <a:spLocks noGrp="1"/>
          </p:cNvSpPr>
          <p:nvPr>
            <p:ph type="dt" sz="half" idx="10"/>
          </p:nvPr>
        </p:nvSpPr>
        <p:spPr/>
        <p:txBody>
          <a:bodyPr/>
          <a:lstStyle/>
          <a:p>
            <a:fld id="{9BCD7FA5-476E-4A98-A843-F962CD7752C6}" type="datetimeFigureOut">
              <a:rPr lang="hr-HR" smtClean="0"/>
              <a:t>11.6.2023.</a:t>
            </a:fld>
            <a:endParaRPr lang="hr-HR"/>
          </a:p>
        </p:txBody>
      </p:sp>
      <p:sp>
        <p:nvSpPr>
          <p:cNvPr id="6" name="Footer Placeholder 5"/>
          <p:cNvSpPr>
            <a:spLocks noGrp="1"/>
          </p:cNvSpPr>
          <p:nvPr>
            <p:ph type="ftr" sz="quarter" idx="11"/>
          </p:nvPr>
        </p:nvSpPr>
        <p:spPr/>
        <p:txBody>
          <a:bodyPr/>
          <a:lstStyle/>
          <a:p>
            <a:endParaRPr lang="hr-HR"/>
          </a:p>
        </p:txBody>
      </p:sp>
      <p:sp>
        <p:nvSpPr>
          <p:cNvPr id="7" name="Slide Number Placeholder 6"/>
          <p:cNvSpPr>
            <a:spLocks noGrp="1"/>
          </p:cNvSpPr>
          <p:nvPr>
            <p:ph type="sldNum" sz="quarter" idx="12"/>
          </p:nvPr>
        </p:nvSpPr>
        <p:spPr/>
        <p:txBody>
          <a:bodyPr/>
          <a:lstStyle/>
          <a:p>
            <a:fld id="{A1564A2B-B7C4-4AD5-AB47-9538539C6E18}" type="slidenum">
              <a:rPr lang="hr-HR" smtClean="0"/>
              <a:t>‹#›</a:t>
            </a:fld>
            <a:endParaRPr lang="hr-HR"/>
          </a:p>
        </p:txBody>
      </p:sp>
    </p:spTree>
    <p:extLst>
      <p:ext uri="{BB962C8B-B14F-4D97-AF65-F5344CB8AC3E}">
        <p14:creationId xmlns:p14="http://schemas.microsoft.com/office/powerpoint/2010/main" val="14338251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hr-HR"/>
              <a:t>Kliknite da biste uredili stil naslova matrice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hr-HR"/>
              <a:t>Kliknite da biste uredili matrice</a:t>
            </a:r>
          </a:p>
          <a:p>
            <a:pPr lvl="1"/>
            <a:r>
              <a:rPr lang="hr-HR"/>
              <a:t>Druga razina</a:t>
            </a:r>
          </a:p>
          <a:p>
            <a:pPr lvl="2"/>
            <a:r>
              <a:rPr lang="hr-HR"/>
              <a:t>Treća razina</a:t>
            </a:r>
          </a:p>
          <a:p>
            <a:pPr lvl="3"/>
            <a:r>
              <a:rPr lang="hr-HR"/>
              <a:t>Četvrta razina</a:t>
            </a:r>
          </a:p>
          <a:p>
            <a:pPr lvl="4"/>
            <a:r>
              <a:rPr lang="hr-HR"/>
              <a:t>Peta razina stilove teksta</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CD7FA5-476E-4A98-A843-F962CD7752C6}" type="datetimeFigureOut">
              <a:rPr lang="hr-HR" smtClean="0"/>
              <a:t>11.6.2023.</a:t>
            </a:fld>
            <a:endParaRPr lang="hr-H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hr-H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1564A2B-B7C4-4AD5-AB47-9538539C6E18}" type="slidenum">
              <a:rPr lang="hr-HR" smtClean="0"/>
              <a:t>‹#›</a:t>
            </a:fld>
            <a:endParaRPr lang="hr-HR"/>
          </a:p>
        </p:txBody>
      </p:sp>
    </p:spTree>
    <p:extLst>
      <p:ext uri="{BB962C8B-B14F-4D97-AF65-F5344CB8AC3E}">
        <p14:creationId xmlns:p14="http://schemas.microsoft.com/office/powerpoint/2010/main" val="10565434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hyperlink" Target="https://wordwall.net/hr/resource/57370152" TargetMode="External"/><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8.jfif"/><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jfif"/><Relationship Id="rId7"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 Id="rId9" Type="http://schemas.openxmlformats.org/officeDocument/2006/relationships/image" Target="../media/image24.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3" Type="http://schemas.openxmlformats.org/officeDocument/2006/relationships/image" Target="../media/image34.jpg"/><Relationship Id="rId18" Type="http://schemas.openxmlformats.org/officeDocument/2006/relationships/image" Target="../media/image37.png"/><Relationship Id="rId26" Type="http://schemas.openxmlformats.org/officeDocument/2006/relationships/image" Target="../media/image41.png"/><Relationship Id="rId39" Type="http://schemas.openxmlformats.org/officeDocument/2006/relationships/customXml" Target="../ink/ink13.xml"/><Relationship Id="rId21" Type="http://schemas.openxmlformats.org/officeDocument/2006/relationships/customXml" Target="../ink/ink4.xml"/><Relationship Id="rId34" Type="http://schemas.openxmlformats.org/officeDocument/2006/relationships/image" Target="../media/image45.png"/><Relationship Id="rId7" Type="http://schemas.openxmlformats.org/officeDocument/2006/relationships/image" Target="../media/image28.jpg"/><Relationship Id="rId2" Type="http://schemas.openxmlformats.org/officeDocument/2006/relationships/notesSlide" Target="../notesSlides/notesSlide20.xml"/><Relationship Id="rId16" Type="http://schemas.openxmlformats.org/officeDocument/2006/relationships/image" Target="../media/image36.png"/><Relationship Id="rId20" Type="http://schemas.openxmlformats.org/officeDocument/2006/relationships/image" Target="../media/image38.png"/><Relationship Id="rId29" Type="http://schemas.openxmlformats.org/officeDocument/2006/relationships/customXml" Target="../ink/ink8.xml"/><Relationship Id="rId41" Type="http://schemas.openxmlformats.org/officeDocument/2006/relationships/customXml" Target="../ink/ink15.xml"/><Relationship Id="rId1" Type="http://schemas.openxmlformats.org/officeDocument/2006/relationships/slideLayout" Target="../slideLayouts/slideLayout7.xml"/><Relationship Id="rId6" Type="http://schemas.openxmlformats.org/officeDocument/2006/relationships/image" Target="../media/image27.png"/><Relationship Id="rId11" Type="http://schemas.openxmlformats.org/officeDocument/2006/relationships/image" Target="../media/image32.jpg"/><Relationship Id="rId24" Type="http://schemas.openxmlformats.org/officeDocument/2006/relationships/image" Target="../media/image40.png"/><Relationship Id="rId32" Type="http://schemas.openxmlformats.org/officeDocument/2006/relationships/image" Target="../media/image44.png"/><Relationship Id="rId37" Type="http://schemas.openxmlformats.org/officeDocument/2006/relationships/customXml" Target="../ink/ink12.xml"/><Relationship Id="rId40" Type="http://schemas.openxmlformats.org/officeDocument/2006/relationships/customXml" Target="../ink/ink14.xml"/><Relationship Id="rId5" Type="http://schemas.openxmlformats.org/officeDocument/2006/relationships/image" Target="../media/image26.png"/><Relationship Id="rId15" Type="http://schemas.openxmlformats.org/officeDocument/2006/relationships/customXml" Target="../ink/ink1.xml"/><Relationship Id="rId23" Type="http://schemas.openxmlformats.org/officeDocument/2006/relationships/customXml" Target="../ink/ink5.xml"/><Relationship Id="rId28" Type="http://schemas.openxmlformats.org/officeDocument/2006/relationships/image" Target="../media/image42.png"/><Relationship Id="rId36" Type="http://schemas.openxmlformats.org/officeDocument/2006/relationships/image" Target="../media/image46.png"/><Relationship Id="rId10" Type="http://schemas.openxmlformats.org/officeDocument/2006/relationships/image" Target="../media/image31.jpg"/><Relationship Id="rId19" Type="http://schemas.openxmlformats.org/officeDocument/2006/relationships/customXml" Target="../ink/ink3.xml"/><Relationship Id="rId31" Type="http://schemas.openxmlformats.org/officeDocument/2006/relationships/customXml" Target="../ink/ink9.xml"/><Relationship Id="rId4" Type="http://schemas.openxmlformats.org/officeDocument/2006/relationships/image" Target="../media/image25.png"/><Relationship Id="rId9" Type="http://schemas.openxmlformats.org/officeDocument/2006/relationships/image" Target="../media/image30.jpg"/><Relationship Id="rId14" Type="http://schemas.openxmlformats.org/officeDocument/2006/relationships/image" Target="../media/image35.jpg"/><Relationship Id="rId22" Type="http://schemas.openxmlformats.org/officeDocument/2006/relationships/image" Target="../media/image39.png"/><Relationship Id="rId27" Type="http://schemas.openxmlformats.org/officeDocument/2006/relationships/customXml" Target="../ink/ink7.xml"/><Relationship Id="rId30" Type="http://schemas.openxmlformats.org/officeDocument/2006/relationships/image" Target="../media/image43.png"/><Relationship Id="rId35" Type="http://schemas.openxmlformats.org/officeDocument/2006/relationships/customXml" Target="../ink/ink11.xml"/><Relationship Id="rId8" Type="http://schemas.openxmlformats.org/officeDocument/2006/relationships/image" Target="../media/image29.jpg"/><Relationship Id="rId3" Type="http://schemas.openxmlformats.org/officeDocument/2006/relationships/image" Target="../media/image18.jfif"/><Relationship Id="rId12" Type="http://schemas.openxmlformats.org/officeDocument/2006/relationships/image" Target="../media/image33.jpg"/><Relationship Id="rId17" Type="http://schemas.openxmlformats.org/officeDocument/2006/relationships/customXml" Target="../ink/ink2.xml"/><Relationship Id="rId25" Type="http://schemas.openxmlformats.org/officeDocument/2006/relationships/customXml" Target="../ink/ink6.xml"/><Relationship Id="rId33" Type="http://schemas.openxmlformats.org/officeDocument/2006/relationships/customXml" Target="../ink/ink10.xml"/><Relationship Id="rId38" Type="http://schemas.openxmlformats.org/officeDocument/2006/relationships/image" Target="../media/image47.png"/></Relationships>
</file>

<file path=ppt/slides/_rels/slide2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hyperlink" Target="https://bit.ly/LITURGIJSKA" TargetMode="Externa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hyperlink" Target="https://bit.ly/MOLITVA22" TargetMode="External"/><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video" Target="https://www.youtube.com/embed/Q6ApgtFFoCo?start=370&amp;feature=oembed" TargetMode="External"/><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665DBBEF-238B-476B-96AB-8AAC3224EC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9AC2E03B-8B46-11F1-0613-09F6D68F472E}"/>
              </a:ext>
            </a:extLst>
          </p:cNvPr>
          <p:cNvSpPr>
            <a:spLocks noGrp="1"/>
          </p:cNvSpPr>
          <p:nvPr>
            <p:ph type="ctrTitle"/>
          </p:nvPr>
        </p:nvSpPr>
        <p:spPr>
          <a:xfrm>
            <a:off x="479161" y="639193"/>
            <a:ext cx="2678858" cy="3573516"/>
          </a:xfrm>
        </p:spPr>
        <p:txBody>
          <a:bodyPr>
            <a:normAutofit/>
          </a:bodyPr>
          <a:lstStyle/>
          <a:p>
            <a:pPr algn="l"/>
            <a:r>
              <a:rPr lang="hr-HR" sz="5700" b="1">
                <a:latin typeface="Cavolini" panose="03000502040302020204" pitchFamily="66" charset="0"/>
                <a:cs typeface="Cavolini" panose="03000502040302020204" pitchFamily="66" charset="0"/>
              </a:rPr>
              <a:t>Učimo moliti</a:t>
            </a:r>
          </a:p>
        </p:txBody>
      </p:sp>
      <p:sp>
        <p:nvSpPr>
          <p:cNvPr id="3" name="Podnaslov 2">
            <a:extLst>
              <a:ext uri="{FF2B5EF4-FFF2-40B4-BE49-F238E27FC236}">
                <a16:creationId xmlns:a16="http://schemas.microsoft.com/office/drawing/2014/main" id="{BD2B770C-B19A-F577-3E29-9B57E85DDBE0}"/>
              </a:ext>
            </a:extLst>
          </p:cNvPr>
          <p:cNvSpPr>
            <a:spLocks noGrp="1"/>
          </p:cNvSpPr>
          <p:nvPr>
            <p:ph type="subTitle" idx="1"/>
          </p:nvPr>
        </p:nvSpPr>
        <p:spPr>
          <a:xfrm>
            <a:off x="479161" y="4631161"/>
            <a:ext cx="2678858" cy="1559327"/>
          </a:xfrm>
        </p:spPr>
        <p:txBody>
          <a:bodyPr>
            <a:normAutofit/>
          </a:bodyPr>
          <a:lstStyle/>
          <a:p>
            <a:pPr algn="l"/>
            <a:endParaRPr lang="hr-HR"/>
          </a:p>
          <a:p>
            <a:pPr algn="l"/>
            <a:r>
              <a:rPr lang="hr-HR"/>
              <a:t>5. razred</a:t>
            </a:r>
          </a:p>
          <a:p>
            <a:pPr algn="l"/>
            <a:r>
              <a:rPr lang="hr-HR"/>
              <a:t>Katolički vjeronauk</a:t>
            </a:r>
          </a:p>
        </p:txBody>
      </p:sp>
      <p:sp>
        <p:nvSpPr>
          <p:cNvPr id="25"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2458" y="4409267"/>
            <a:ext cx="2441321" cy="18288"/>
          </a:xfrm>
          <a:custGeom>
            <a:avLst/>
            <a:gdLst>
              <a:gd name="connsiteX0" fmla="*/ 0 w 2441321"/>
              <a:gd name="connsiteY0" fmla="*/ 0 h 18288"/>
              <a:gd name="connsiteX1" fmla="*/ 585917 w 2441321"/>
              <a:gd name="connsiteY1" fmla="*/ 0 h 18288"/>
              <a:gd name="connsiteX2" fmla="*/ 1196247 w 2441321"/>
              <a:gd name="connsiteY2" fmla="*/ 0 h 18288"/>
              <a:gd name="connsiteX3" fmla="*/ 1806578 w 2441321"/>
              <a:gd name="connsiteY3" fmla="*/ 0 h 18288"/>
              <a:gd name="connsiteX4" fmla="*/ 2441321 w 2441321"/>
              <a:gd name="connsiteY4" fmla="*/ 0 h 18288"/>
              <a:gd name="connsiteX5" fmla="*/ 2441321 w 2441321"/>
              <a:gd name="connsiteY5" fmla="*/ 18288 h 18288"/>
              <a:gd name="connsiteX6" fmla="*/ 1830991 w 2441321"/>
              <a:gd name="connsiteY6" fmla="*/ 18288 h 18288"/>
              <a:gd name="connsiteX7" fmla="*/ 1269487 w 2441321"/>
              <a:gd name="connsiteY7" fmla="*/ 18288 h 18288"/>
              <a:gd name="connsiteX8" fmla="*/ 707983 w 2441321"/>
              <a:gd name="connsiteY8" fmla="*/ 18288 h 18288"/>
              <a:gd name="connsiteX9" fmla="*/ 0 w 2441321"/>
              <a:gd name="connsiteY9" fmla="*/ 18288 h 18288"/>
              <a:gd name="connsiteX10" fmla="*/ 0 w 2441321"/>
              <a:gd name="connsiteY10" fmla="*/ 0 h 18288"/>
              <a:gd name="connsiteX0" fmla="*/ 0 w 2441321"/>
              <a:gd name="connsiteY0" fmla="*/ 0 h 18288"/>
              <a:gd name="connsiteX1" fmla="*/ 585917 w 2441321"/>
              <a:gd name="connsiteY1" fmla="*/ 0 h 18288"/>
              <a:gd name="connsiteX2" fmla="*/ 1123008 w 2441321"/>
              <a:gd name="connsiteY2" fmla="*/ 0 h 18288"/>
              <a:gd name="connsiteX3" fmla="*/ 1782164 w 2441321"/>
              <a:gd name="connsiteY3" fmla="*/ 0 h 18288"/>
              <a:gd name="connsiteX4" fmla="*/ 2441321 w 2441321"/>
              <a:gd name="connsiteY4" fmla="*/ 0 h 18288"/>
              <a:gd name="connsiteX5" fmla="*/ 2441321 w 2441321"/>
              <a:gd name="connsiteY5" fmla="*/ 18288 h 18288"/>
              <a:gd name="connsiteX6" fmla="*/ 1879817 w 2441321"/>
              <a:gd name="connsiteY6" fmla="*/ 18288 h 18288"/>
              <a:gd name="connsiteX7" fmla="*/ 1318313 w 2441321"/>
              <a:gd name="connsiteY7" fmla="*/ 18288 h 18288"/>
              <a:gd name="connsiteX8" fmla="*/ 659157 w 2441321"/>
              <a:gd name="connsiteY8" fmla="*/ 18288 h 18288"/>
              <a:gd name="connsiteX9" fmla="*/ 0 w 2441321"/>
              <a:gd name="connsiteY9" fmla="*/ 18288 h 18288"/>
              <a:gd name="connsiteX10" fmla="*/ 0 w 2441321"/>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41321" h="18288" fill="none" extrusionOk="0">
                <a:moveTo>
                  <a:pt x="0" y="0"/>
                </a:moveTo>
                <a:cubicBezTo>
                  <a:pt x="280302" y="-6619"/>
                  <a:pt x="363201" y="4913"/>
                  <a:pt x="585917" y="0"/>
                </a:cubicBezTo>
                <a:cubicBezTo>
                  <a:pt x="832357" y="-10107"/>
                  <a:pt x="996738" y="-34312"/>
                  <a:pt x="1196247" y="0"/>
                </a:cubicBezTo>
                <a:cubicBezTo>
                  <a:pt x="1357180" y="16623"/>
                  <a:pt x="1575042" y="-11041"/>
                  <a:pt x="1806578" y="0"/>
                </a:cubicBezTo>
                <a:cubicBezTo>
                  <a:pt x="2016334" y="246"/>
                  <a:pt x="2239353" y="-8732"/>
                  <a:pt x="2441321" y="0"/>
                </a:cubicBezTo>
                <a:cubicBezTo>
                  <a:pt x="2441188" y="8366"/>
                  <a:pt x="2440365" y="10017"/>
                  <a:pt x="2441321" y="18288"/>
                </a:cubicBezTo>
                <a:cubicBezTo>
                  <a:pt x="2159375" y="49009"/>
                  <a:pt x="2054495" y="45666"/>
                  <a:pt x="1830991" y="18288"/>
                </a:cubicBezTo>
                <a:cubicBezTo>
                  <a:pt x="1615846" y="7509"/>
                  <a:pt x="1521674" y="-5422"/>
                  <a:pt x="1269487" y="18288"/>
                </a:cubicBezTo>
                <a:cubicBezTo>
                  <a:pt x="1019660" y="53960"/>
                  <a:pt x="886911" y="42351"/>
                  <a:pt x="707983" y="18288"/>
                </a:cubicBezTo>
                <a:cubicBezTo>
                  <a:pt x="523434" y="27321"/>
                  <a:pt x="307885" y="34316"/>
                  <a:pt x="0" y="18288"/>
                </a:cubicBezTo>
                <a:cubicBezTo>
                  <a:pt x="-595" y="11182"/>
                  <a:pt x="-5" y="6307"/>
                  <a:pt x="0" y="0"/>
                </a:cubicBezTo>
                <a:close/>
              </a:path>
              <a:path w="2441321" h="18288" stroke="0" extrusionOk="0">
                <a:moveTo>
                  <a:pt x="0" y="0"/>
                </a:moveTo>
                <a:cubicBezTo>
                  <a:pt x="212126" y="-10265"/>
                  <a:pt x="442910" y="-11728"/>
                  <a:pt x="585917" y="0"/>
                </a:cubicBezTo>
                <a:cubicBezTo>
                  <a:pt x="724579" y="21751"/>
                  <a:pt x="879365" y="-33198"/>
                  <a:pt x="1123008" y="0"/>
                </a:cubicBezTo>
                <a:cubicBezTo>
                  <a:pt x="1377247" y="11220"/>
                  <a:pt x="1597861" y="-34280"/>
                  <a:pt x="1782164" y="0"/>
                </a:cubicBezTo>
                <a:cubicBezTo>
                  <a:pt x="1975975" y="-3055"/>
                  <a:pt x="2116392" y="-15531"/>
                  <a:pt x="2441321" y="0"/>
                </a:cubicBezTo>
                <a:cubicBezTo>
                  <a:pt x="2441666" y="6144"/>
                  <a:pt x="2441358" y="10525"/>
                  <a:pt x="2441321" y="18288"/>
                </a:cubicBezTo>
                <a:cubicBezTo>
                  <a:pt x="2180658" y="18322"/>
                  <a:pt x="2084222" y="5934"/>
                  <a:pt x="1879817" y="18288"/>
                </a:cubicBezTo>
                <a:cubicBezTo>
                  <a:pt x="1668182" y="16222"/>
                  <a:pt x="1551159" y="-6477"/>
                  <a:pt x="1318313" y="18288"/>
                </a:cubicBezTo>
                <a:cubicBezTo>
                  <a:pt x="1059871" y="56395"/>
                  <a:pt x="901959" y="23831"/>
                  <a:pt x="659157" y="18288"/>
                </a:cubicBezTo>
                <a:cubicBezTo>
                  <a:pt x="444692" y="28483"/>
                  <a:pt x="245032" y="39882"/>
                  <a:pt x="0" y="18288"/>
                </a:cubicBezTo>
                <a:cubicBezTo>
                  <a:pt x="-11" y="10485"/>
                  <a:pt x="-221" y="3288"/>
                  <a:pt x="0" y="0"/>
                </a:cubicBezTo>
                <a:close/>
              </a:path>
              <a:path w="2441321" h="18288" fill="none" stroke="0" extrusionOk="0">
                <a:moveTo>
                  <a:pt x="0" y="0"/>
                </a:moveTo>
                <a:cubicBezTo>
                  <a:pt x="265389" y="-22361"/>
                  <a:pt x="344845" y="-65"/>
                  <a:pt x="585917" y="0"/>
                </a:cubicBezTo>
                <a:cubicBezTo>
                  <a:pt x="858472" y="13102"/>
                  <a:pt x="949265" y="-8078"/>
                  <a:pt x="1196247" y="0"/>
                </a:cubicBezTo>
                <a:cubicBezTo>
                  <a:pt x="1379248" y="30707"/>
                  <a:pt x="1585336" y="24963"/>
                  <a:pt x="1806578" y="0"/>
                </a:cubicBezTo>
                <a:cubicBezTo>
                  <a:pt x="1986731" y="-19207"/>
                  <a:pt x="2264933" y="16601"/>
                  <a:pt x="2441321" y="0"/>
                </a:cubicBezTo>
                <a:cubicBezTo>
                  <a:pt x="2441440" y="8687"/>
                  <a:pt x="2440452" y="9944"/>
                  <a:pt x="2441321" y="18288"/>
                </a:cubicBezTo>
                <a:cubicBezTo>
                  <a:pt x="2149099" y="27348"/>
                  <a:pt x="2027305" y="56470"/>
                  <a:pt x="1830991" y="18288"/>
                </a:cubicBezTo>
                <a:cubicBezTo>
                  <a:pt x="1614571" y="-18764"/>
                  <a:pt x="1500998" y="10727"/>
                  <a:pt x="1269487" y="18288"/>
                </a:cubicBezTo>
                <a:cubicBezTo>
                  <a:pt x="1042399" y="37834"/>
                  <a:pt x="927922" y="45822"/>
                  <a:pt x="707983" y="18288"/>
                </a:cubicBezTo>
                <a:cubicBezTo>
                  <a:pt x="502575" y="-5380"/>
                  <a:pt x="350393" y="34499"/>
                  <a:pt x="0" y="18288"/>
                </a:cubicBezTo>
                <a:cubicBezTo>
                  <a:pt x="-394" y="12154"/>
                  <a:pt x="907" y="6688"/>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custGeom>
                    <a:avLst/>
                    <a:gdLst>
                      <a:gd name="connsiteX0" fmla="*/ 0 w 2441321"/>
                      <a:gd name="connsiteY0" fmla="*/ 0 h 18288"/>
                      <a:gd name="connsiteX1" fmla="*/ 585917 w 2441321"/>
                      <a:gd name="connsiteY1" fmla="*/ 0 h 18288"/>
                      <a:gd name="connsiteX2" fmla="*/ 1196247 w 2441321"/>
                      <a:gd name="connsiteY2" fmla="*/ 0 h 18288"/>
                      <a:gd name="connsiteX3" fmla="*/ 1806578 w 2441321"/>
                      <a:gd name="connsiteY3" fmla="*/ 0 h 18288"/>
                      <a:gd name="connsiteX4" fmla="*/ 2441321 w 2441321"/>
                      <a:gd name="connsiteY4" fmla="*/ 0 h 18288"/>
                      <a:gd name="connsiteX5" fmla="*/ 2441321 w 2441321"/>
                      <a:gd name="connsiteY5" fmla="*/ 18288 h 18288"/>
                      <a:gd name="connsiteX6" fmla="*/ 1830991 w 2441321"/>
                      <a:gd name="connsiteY6" fmla="*/ 18288 h 18288"/>
                      <a:gd name="connsiteX7" fmla="*/ 1269487 w 2441321"/>
                      <a:gd name="connsiteY7" fmla="*/ 18288 h 18288"/>
                      <a:gd name="connsiteX8" fmla="*/ 707983 w 2441321"/>
                      <a:gd name="connsiteY8" fmla="*/ 18288 h 18288"/>
                      <a:gd name="connsiteX9" fmla="*/ 0 w 2441321"/>
                      <a:gd name="connsiteY9" fmla="*/ 18288 h 18288"/>
                      <a:gd name="connsiteX10" fmla="*/ 0 w 2441321"/>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41321" h="18288" fill="none" extrusionOk="0">
                        <a:moveTo>
                          <a:pt x="0" y="0"/>
                        </a:moveTo>
                        <a:cubicBezTo>
                          <a:pt x="273217" y="-17533"/>
                          <a:pt x="355785" y="-4171"/>
                          <a:pt x="585917" y="0"/>
                        </a:cubicBezTo>
                        <a:cubicBezTo>
                          <a:pt x="816049" y="4171"/>
                          <a:pt x="991446" y="-9419"/>
                          <a:pt x="1196247" y="0"/>
                        </a:cubicBezTo>
                        <a:cubicBezTo>
                          <a:pt x="1401048" y="9419"/>
                          <a:pt x="1589984" y="-731"/>
                          <a:pt x="1806578" y="0"/>
                        </a:cubicBezTo>
                        <a:cubicBezTo>
                          <a:pt x="2023172" y="731"/>
                          <a:pt x="2247754" y="8393"/>
                          <a:pt x="2441321" y="0"/>
                        </a:cubicBezTo>
                        <a:cubicBezTo>
                          <a:pt x="2441167" y="8655"/>
                          <a:pt x="2440437" y="9975"/>
                          <a:pt x="2441321" y="18288"/>
                        </a:cubicBezTo>
                        <a:cubicBezTo>
                          <a:pt x="2169723" y="30506"/>
                          <a:pt x="2045712" y="39140"/>
                          <a:pt x="1830991" y="18288"/>
                        </a:cubicBezTo>
                        <a:cubicBezTo>
                          <a:pt x="1616270" y="-2564"/>
                          <a:pt x="1505876" y="3949"/>
                          <a:pt x="1269487" y="18288"/>
                        </a:cubicBezTo>
                        <a:cubicBezTo>
                          <a:pt x="1033098" y="32627"/>
                          <a:pt x="908661" y="41191"/>
                          <a:pt x="707983" y="18288"/>
                        </a:cubicBezTo>
                        <a:cubicBezTo>
                          <a:pt x="507305" y="-4615"/>
                          <a:pt x="333592" y="20759"/>
                          <a:pt x="0" y="18288"/>
                        </a:cubicBezTo>
                        <a:cubicBezTo>
                          <a:pt x="-688" y="11716"/>
                          <a:pt x="875" y="6357"/>
                          <a:pt x="0" y="0"/>
                        </a:cubicBezTo>
                        <a:close/>
                      </a:path>
                      <a:path w="2441321" h="18288" stroke="0" extrusionOk="0">
                        <a:moveTo>
                          <a:pt x="0" y="0"/>
                        </a:moveTo>
                        <a:cubicBezTo>
                          <a:pt x="207071" y="-14617"/>
                          <a:pt x="444194" y="-15606"/>
                          <a:pt x="585917" y="0"/>
                        </a:cubicBezTo>
                        <a:cubicBezTo>
                          <a:pt x="727640" y="15606"/>
                          <a:pt x="904326" y="-79"/>
                          <a:pt x="1123008" y="0"/>
                        </a:cubicBezTo>
                        <a:cubicBezTo>
                          <a:pt x="1341690" y="79"/>
                          <a:pt x="1600014" y="10401"/>
                          <a:pt x="1782164" y="0"/>
                        </a:cubicBezTo>
                        <a:cubicBezTo>
                          <a:pt x="1964314" y="-10401"/>
                          <a:pt x="2143537" y="-21488"/>
                          <a:pt x="2441321" y="0"/>
                        </a:cubicBezTo>
                        <a:cubicBezTo>
                          <a:pt x="2441735" y="5928"/>
                          <a:pt x="2441551" y="11133"/>
                          <a:pt x="2441321" y="18288"/>
                        </a:cubicBezTo>
                        <a:cubicBezTo>
                          <a:pt x="2166745" y="28773"/>
                          <a:pt x="2078726" y="15476"/>
                          <a:pt x="1879817" y="18288"/>
                        </a:cubicBezTo>
                        <a:cubicBezTo>
                          <a:pt x="1680908" y="21100"/>
                          <a:pt x="1548770" y="-4127"/>
                          <a:pt x="1318313" y="18288"/>
                        </a:cubicBezTo>
                        <a:cubicBezTo>
                          <a:pt x="1087856" y="40703"/>
                          <a:pt x="894613" y="3927"/>
                          <a:pt x="659157" y="18288"/>
                        </a:cubicBezTo>
                        <a:cubicBezTo>
                          <a:pt x="423701" y="32649"/>
                          <a:pt x="246611" y="33975"/>
                          <a:pt x="0" y="18288"/>
                        </a:cubicBezTo>
                        <a:cubicBezTo>
                          <a:pt x="-348" y="10388"/>
                          <a:pt x="-12" y="3969"/>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Slika 4" descr="Slika na kojoj se prikazuje Ljudsko lice, crtež, ilustracija, skeč&#10;&#10;Opis je automatski generiran">
            <a:extLst>
              <a:ext uri="{FF2B5EF4-FFF2-40B4-BE49-F238E27FC236}">
                <a16:creationId xmlns:a16="http://schemas.microsoft.com/office/drawing/2014/main" id="{A125F243-1548-86BC-B204-0A4F3A237B0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90722" y="709803"/>
            <a:ext cx="5410962" cy="5410962"/>
          </a:xfrm>
          <a:prstGeom prst="rect">
            <a:avLst/>
          </a:prstGeom>
        </p:spPr>
      </p:pic>
    </p:spTree>
    <p:extLst>
      <p:ext uri="{BB962C8B-B14F-4D97-AF65-F5344CB8AC3E}">
        <p14:creationId xmlns:p14="http://schemas.microsoft.com/office/powerpoint/2010/main" val="30618355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ika 2">
            <a:extLst>
              <a:ext uri="{FF2B5EF4-FFF2-40B4-BE49-F238E27FC236}">
                <a16:creationId xmlns:a16="http://schemas.microsoft.com/office/drawing/2014/main" id="{D4C3CC6B-83AF-CC2C-B7A1-450EB0872FF1}"/>
              </a:ext>
            </a:extLst>
          </p:cNvPr>
          <p:cNvPicPr>
            <a:picLocks noChangeAspect="1"/>
          </p:cNvPicPr>
          <p:nvPr/>
        </p:nvPicPr>
        <p:blipFill rotWithShape="1">
          <a:blip r:embed="rId3"/>
          <a:srcRect l="24316" t="23755" r="24526" b="6631"/>
          <a:stretch/>
        </p:blipFill>
        <p:spPr>
          <a:xfrm>
            <a:off x="0" y="0"/>
            <a:ext cx="9144000" cy="6999113"/>
          </a:xfrm>
          <a:prstGeom prst="rect">
            <a:avLst/>
          </a:prstGeom>
        </p:spPr>
      </p:pic>
    </p:spTree>
    <p:extLst>
      <p:ext uri="{BB962C8B-B14F-4D97-AF65-F5344CB8AC3E}">
        <p14:creationId xmlns:p14="http://schemas.microsoft.com/office/powerpoint/2010/main" val="22983501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ika 2">
            <a:extLst>
              <a:ext uri="{FF2B5EF4-FFF2-40B4-BE49-F238E27FC236}">
                <a16:creationId xmlns:a16="http://schemas.microsoft.com/office/drawing/2014/main" id="{0B2FDA02-D212-F361-7DC7-BDF47F6DAAA6}"/>
              </a:ext>
            </a:extLst>
          </p:cNvPr>
          <p:cNvPicPr>
            <a:picLocks noChangeAspect="1"/>
          </p:cNvPicPr>
          <p:nvPr/>
        </p:nvPicPr>
        <p:blipFill rotWithShape="1">
          <a:blip r:embed="rId3"/>
          <a:srcRect l="24526" t="24504" r="24421" b="7193"/>
          <a:stretch/>
        </p:blipFill>
        <p:spPr>
          <a:xfrm>
            <a:off x="0" y="0"/>
            <a:ext cx="9112686" cy="6858000"/>
          </a:xfrm>
          <a:prstGeom prst="rect">
            <a:avLst/>
          </a:prstGeom>
        </p:spPr>
      </p:pic>
    </p:spTree>
    <p:extLst>
      <p:ext uri="{BB962C8B-B14F-4D97-AF65-F5344CB8AC3E}">
        <p14:creationId xmlns:p14="http://schemas.microsoft.com/office/powerpoint/2010/main" val="20272986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ika 2">
            <a:extLst>
              <a:ext uri="{FF2B5EF4-FFF2-40B4-BE49-F238E27FC236}">
                <a16:creationId xmlns:a16="http://schemas.microsoft.com/office/drawing/2014/main" id="{35618305-AD58-AA65-0BC2-FFC92B1711FE}"/>
              </a:ext>
            </a:extLst>
          </p:cNvPr>
          <p:cNvPicPr>
            <a:picLocks noChangeAspect="1"/>
          </p:cNvPicPr>
          <p:nvPr/>
        </p:nvPicPr>
        <p:blipFill rotWithShape="1">
          <a:blip r:embed="rId3"/>
          <a:srcRect l="24105" t="23567" r="24001" b="7754"/>
          <a:stretch/>
        </p:blipFill>
        <p:spPr>
          <a:xfrm>
            <a:off x="0" y="0"/>
            <a:ext cx="9212520" cy="6858000"/>
          </a:xfrm>
          <a:prstGeom prst="rect">
            <a:avLst/>
          </a:prstGeom>
        </p:spPr>
      </p:pic>
    </p:spTree>
    <p:extLst>
      <p:ext uri="{BB962C8B-B14F-4D97-AF65-F5344CB8AC3E}">
        <p14:creationId xmlns:p14="http://schemas.microsoft.com/office/powerpoint/2010/main" val="33470563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ika 2">
            <a:extLst>
              <a:ext uri="{FF2B5EF4-FFF2-40B4-BE49-F238E27FC236}">
                <a16:creationId xmlns:a16="http://schemas.microsoft.com/office/drawing/2014/main" id="{86358C04-2AF6-88B4-C22B-093188A8C888}"/>
              </a:ext>
            </a:extLst>
          </p:cNvPr>
          <p:cNvPicPr>
            <a:picLocks noChangeAspect="1"/>
          </p:cNvPicPr>
          <p:nvPr/>
        </p:nvPicPr>
        <p:blipFill rotWithShape="1">
          <a:blip r:embed="rId3"/>
          <a:srcRect l="24421" t="24129" r="24000" b="7755"/>
          <a:stretch/>
        </p:blipFill>
        <p:spPr>
          <a:xfrm>
            <a:off x="0" y="0"/>
            <a:ext cx="9231921" cy="6858000"/>
          </a:xfrm>
          <a:prstGeom prst="rect">
            <a:avLst/>
          </a:prstGeom>
        </p:spPr>
      </p:pic>
    </p:spTree>
    <p:extLst>
      <p:ext uri="{BB962C8B-B14F-4D97-AF65-F5344CB8AC3E}">
        <p14:creationId xmlns:p14="http://schemas.microsoft.com/office/powerpoint/2010/main" val="13331686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ika 2">
            <a:extLst>
              <a:ext uri="{FF2B5EF4-FFF2-40B4-BE49-F238E27FC236}">
                <a16:creationId xmlns:a16="http://schemas.microsoft.com/office/drawing/2014/main" id="{6624C2A8-0CB7-3B28-6D30-4664ACC959E2}"/>
              </a:ext>
            </a:extLst>
          </p:cNvPr>
          <p:cNvPicPr>
            <a:picLocks noChangeAspect="1"/>
          </p:cNvPicPr>
          <p:nvPr/>
        </p:nvPicPr>
        <p:blipFill rotWithShape="1">
          <a:blip r:embed="rId3"/>
          <a:srcRect l="24317" t="23942" r="23999" b="7567"/>
          <a:stretch/>
        </p:blipFill>
        <p:spPr>
          <a:xfrm>
            <a:off x="-1" y="0"/>
            <a:ext cx="9200213" cy="6858000"/>
          </a:xfrm>
          <a:prstGeom prst="rect">
            <a:avLst/>
          </a:prstGeom>
        </p:spPr>
      </p:pic>
    </p:spTree>
    <p:extLst>
      <p:ext uri="{BB962C8B-B14F-4D97-AF65-F5344CB8AC3E}">
        <p14:creationId xmlns:p14="http://schemas.microsoft.com/office/powerpoint/2010/main" val="12469968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ika 2">
            <a:hlinkClick r:id="rId3"/>
            <a:extLst>
              <a:ext uri="{FF2B5EF4-FFF2-40B4-BE49-F238E27FC236}">
                <a16:creationId xmlns:a16="http://schemas.microsoft.com/office/drawing/2014/main" id="{6E344633-79B2-25E2-6EEA-0B086E9E4321}"/>
              </a:ext>
            </a:extLst>
          </p:cNvPr>
          <p:cNvPicPr>
            <a:picLocks noChangeAspect="1"/>
          </p:cNvPicPr>
          <p:nvPr/>
        </p:nvPicPr>
        <p:blipFill rotWithShape="1">
          <a:blip r:embed="rId4"/>
          <a:srcRect l="9474" t="21883" r="25790" b="17485"/>
          <a:stretch/>
        </p:blipFill>
        <p:spPr>
          <a:xfrm>
            <a:off x="0" y="1020336"/>
            <a:ext cx="9144000" cy="4817327"/>
          </a:xfrm>
          <a:prstGeom prst="rect">
            <a:avLst/>
          </a:prstGeom>
        </p:spPr>
      </p:pic>
    </p:spTree>
    <p:extLst>
      <p:ext uri="{BB962C8B-B14F-4D97-AF65-F5344CB8AC3E}">
        <p14:creationId xmlns:p14="http://schemas.microsoft.com/office/powerpoint/2010/main" val="30994892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lika 1">
            <a:extLst>
              <a:ext uri="{FF2B5EF4-FFF2-40B4-BE49-F238E27FC236}">
                <a16:creationId xmlns:a16="http://schemas.microsoft.com/office/drawing/2014/main" id="{6C53A47F-52EE-A932-9983-3E951663E36D}"/>
              </a:ext>
            </a:extLst>
          </p:cNvPr>
          <p:cNvPicPr>
            <a:picLocks noChangeAspect="1"/>
          </p:cNvPicPr>
          <p:nvPr/>
        </p:nvPicPr>
        <p:blipFill>
          <a:blip r:embed="rId3"/>
          <a:stretch>
            <a:fillRect/>
          </a:stretch>
        </p:blipFill>
        <p:spPr>
          <a:xfrm>
            <a:off x="2334564" y="3773103"/>
            <a:ext cx="4474871" cy="2974207"/>
          </a:xfrm>
          <a:prstGeom prst="rect">
            <a:avLst/>
          </a:prstGeom>
          <a:ln>
            <a:noFill/>
          </a:ln>
          <a:effectLst>
            <a:outerShdw blurRad="190500" algn="tl" rotWithShape="0">
              <a:srgbClr val="000000">
                <a:alpha val="70000"/>
              </a:srgbClr>
            </a:outerShdw>
          </a:effectLst>
        </p:spPr>
      </p:pic>
      <p:sp>
        <p:nvSpPr>
          <p:cNvPr id="3" name="TekstniOkvir 2">
            <a:extLst>
              <a:ext uri="{FF2B5EF4-FFF2-40B4-BE49-F238E27FC236}">
                <a16:creationId xmlns:a16="http://schemas.microsoft.com/office/drawing/2014/main" id="{35680712-A1A3-2D35-5215-86B9B7534BAE}"/>
              </a:ext>
            </a:extLst>
          </p:cNvPr>
          <p:cNvSpPr txBox="1"/>
          <p:nvPr/>
        </p:nvSpPr>
        <p:spPr>
          <a:xfrm>
            <a:off x="647036" y="233673"/>
            <a:ext cx="7849926" cy="3539430"/>
          </a:xfrm>
          <a:prstGeom prst="rect">
            <a:avLst/>
          </a:prstGeom>
          <a:noFill/>
        </p:spPr>
        <p:txBody>
          <a:bodyPr wrap="square" rtlCol="0">
            <a:spAutoFit/>
          </a:bodyPr>
          <a:lstStyle/>
          <a:p>
            <a:r>
              <a:rPr lang="hr-HR" sz="2800" dirty="0">
                <a:latin typeface="Arial" panose="020B0604020202020204" pitchFamily="34" charset="0"/>
                <a:cs typeface="Arial" panose="020B0604020202020204" pitchFamily="34" charset="0"/>
              </a:rPr>
              <a:t>Kad idemo u crkvu, potrebno je prikladno se i pristojno odjenuti, poštujući svetost mjesta molitve.</a:t>
            </a:r>
          </a:p>
          <a:p>
            <a:endParaRPr lang="hr-HR" sz="2800" dirty="0">
              <a:latin typeface="Arial" panose="020B0604020202020204" pitchFamily="34" charset="0"/>
              <a:cs typeface="Arial" panose="020B0604020202020204" pitchFamily="34" charset="0"/>
            </a:endParaRPr>
          </a:p>
          <a:p>
            <a:r>
              <a:rPr lang="hr-HR" sz="2800" dirty="0">
                <a:latin typeface="Arial" panose="020B0604020202020204" pitchFamily="34" charset="0"/>
                <a:cs typeface="Arial" panose="020B0604020202020204" pitchFamily="34" charset="0"/>
              </a:rPr>
              <a:t>I kad posvećujemo mjesta molitve drugih religija, također ćemo se pobrinuti da budemo primjereno odjeveni i da poštujemo njihov prostor i njihove običaje.</a:t>
            </a:r>
          </a:p>
        </p:txBody>
      </p:sp>
    </p:spTree>
    <p:extLst>
      <p:ext uri="{BB962C8B-B14F-4D97-AF65-F5344CB8AC3E}">
        <p14:creationId xmlns:p14="http://schemas.microsoft.com/office/powerpoint/2010/main" val="39971671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ika 2">
            <a:extLst>
              <a:ext uri="{FF2B5EF4-FFF2-40B4-BE49-F238E27FC236}">
                <a16:creationId xmlns:a16="http://schemas.microsoft.com/office/drawing/2014/main" id="{C0D48610-1B39-04AE-F30B-B6A6B1E70F60}"/>
              </a:ext>
            </a:extLst>
          </p:cNvPr>
          <p:cNvPicPr>
            <a:picLocks noChangeAspect="1"/>
          </p:cNvPicPr>
          <p:nvPr/>
        </p:nvPicPr>
        <p:blipFill rotWithShape="1">
          <a:blip r:embed="rId3"/>
          <a:srcRect l="24526" t="25064" r="24210" b="7379"/>
          <a:stretch/>
        </p:blipFill>
        <p:spPr>
          <a:xfrm>
            <a:off x="-1" y="0"/>
            <a:ext cx="9251651" cy="6858000"/>
          </a:xfrm>
          <a:prstGeom prst="rect">
            <a:avLst/>
          </a:prstGeom>
        </p:spPr>
      </p:pic>
    </p:spTree>
    <p:extLst>
      <p:ext uri="{BB962C8B-B14F-4D97-AF65-F5344CB8AC3E}">
        <p14:creationId xmlns:p14="http://schemas.microsoft.com/office/powerpoint/2010/main" val="18616250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niOkvir 1">
            <a:extLst>
              <a:ext uri="{FF2B5EF4-FFF2-40B4-BE49-F238E27FC236}">
                <a16:creationId xmlns:a16="http://schemas.microsoft.com/office/drawing/2014/main" id="{7E84ED5F-2360-90EB-5084-F034CC81920B}"/>
              </a:ext>
            </a:extLst>
          </p:cNvPr>
          <p:cNvSpPr txBox="1"/>
          <p:nvPr/>
        </p:nvSpPr>
        <p:spPr>
          <a:xfrm>
            <a:off x="481263" y="413887"/>
            <a:ext cx="2186945" cy="646331"/>
          </a:xfrm>
          <a:prstGeom prst="rect">
            <a:avLst/>
          </a:prstGeom>
          <a:noFill/>
        </p:spPr>
        <p:txBody>
          <a:bodyPr wrap="none" rtlCol="0">
            <a:spAutoFit/>
          </a:bodyPr>
          <a:lstStyle/>
          <a:p>
            <a:r>
              <a:rPr lang="hr-HR" sz="3600" dirty="0"/>
              <a:t>Grupni rad</a:t>
            </a:r>
          </a:p>
        </p:txBody>
      </p:sp>
      <p:pic>
        <p:nvPicPr>
          <p:cNvPr id="3" name="Slika 2">
            <a:extLst>
              <a:ext uri="{FF2B5EF4-FFF2-40B4-BE49-F238E27FC236}">
                <a16:creationId xmlns:a16="http://schemas.microsoft.com/office/drawing/2014/main" id="{B07A0B03-D23C-601D-6826-7DA1E4C6F87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666446" y="762916"/>
            <a:ext cx="5341440" cy="5332167"/>
          </a:xfrm>
          <a:prstGeom prst="rect">
            <a:avLst/>
          </a:prstGeom>
        </p:spPr>
      </p:pic>
      <p:sp>
        <p:nvSpPr>
          <p:cNvPr id="4" name="TekstniOkvir 3">
            <a:extLst>
              <a:ext uri="{FF2B5EF4-FFF2-40B4-BE49-F238E27FC236}">
                <a16:creationId xmlns:a16="http://schemas.microsoft.com/office/drawing/2014/main" id="{B9D699E4-FBC9-D11E-3719-6A200CD85C44}"/>
              </a:ext>
            </a:extLst>
          </p:cNvPr>
          <p:cNvSpPr txBox="1"/>
          <p:nvPr/>
        </p:nvSpPr>
        <p:spPr>
          <a:xfrm>
            <a:off x="308269" y="1569308"/>
            <a:ext cx="3185182" cy="4401205"/>
          </a:xfrm>
          <a:prstGeom prst="rect">
            <a:avLst/>
          </a:prstGeom>
          <a:noFill/>
        </p:spPr>
        <p:txBody>
          <a:bodyPr wrap="square" rtlCol="0">
            <a:spAutoFit/>
          </a:bodyPr>
          <a:lstStyle/>
          <a:p>
            <a:pPr marL="285750" indent="-285750">
              <a:buFontTx/>
              <a:buChar char="-"/>
            </a:pPr>
            <a:r>
              <a:rPr lang="hr-HR" sz="2800" i="1" dirty="0">
                <a:effectLst/>
                <a:ea typeface="Times New Roman" panose="02020603050405020304" pitchFamily="18" charset="0"/>
                <a:cs typeface="Times New Roman" panose="02020603050405020304" pitchFamily="18" charset="0"/>
              </a:rPr>
              <a:t>list papira s liturgijskim krugom</a:t>
            </a:r>
          </a:p>
          <a:p>
            <a:pPr marL="285750" indent="-285750">
              <a:buFontTx/>
              <a:buChar char="-"/>
            </a:pPr>
            <a:r>
              <a:rPr lang="hr-HR" sz="2800" i="1" dirty="0">
                <a:effectLst/>
                <a:ea typeface="Times New Roman" panose="02020603050405020304" pitchFamily="18" charset="0"/>
                <a:cs typeface="Times New Roman" panose="02020603050405020304" pitchFamily="18" charset="0"/>
              </a:rPr>
              <a:t>list papira s uputama</a:t>
            </a:r>
          </a:p>
          <a:p>
            <a:pPr marL="285750" indent="-285750">
              <a:buFontTx/>
              <a:buChar char="-"/>
            </a:pPr>
            <a:r>
              <a:rPr lang="hr-HR" sz="2800" i="1" dirty="0">
                <a:effectLst/>
                <a:ea typeface="Times New Roman" panose="02020603050405020304" pitchFamily="18" charset="0"/>
                <a:cs typeface="Times New Roman" panose="02020603050405020304" pitchFamily="18" charset="0"/>
              </a:rPr>
              <a:t>papir ili papiri s tri blagdana</a:t>
            </a:r>
          </a:p>
          <a:p>
            <a:pPr marL="285750" indent="-285750">
              <a:buFontTx/>
              <a:buChar char="-"/>
            </a:pPr>
            <a:r>
              <a:rPr lang="hr-HR" sz="2800" i="1" dirty="0">
                <a:effectLst/>
                <a:ea typeface="Times New Roman" panose="02020603050405020304" pitchFamily="18" charset="0"/>
                <a:cs typeface="Times New Roman" panose="02020603050405020304" pitchFamily="18" charset="0"/>
              </a:rPr>
              <a:t>listovi papira s praznim okvirima</a:t>
            </a:r>
            <a:endParaRPr lang="hr-HR" sz="2800" dirty="0">
              <a:effectLst/>
              <a:ea typeface="Times New Roman" panose="02020603050405020304" pitchFamily="18" charset="0"/>
              <a:cs typeface="Times New Roman" panose="02020603050405020304" pitchFamily="18" charset="0"/>
            </a:endParaRPr>
          </a:p>
          <a:p>
            <a:endParaRPr lang="hr-HR" sz="2800" dirty="0"/>
          </a:p>
        </p:txBody>
      </p:sp>
    </p:spTree>
    <p:extLst>
      <p:ext uri="{BB962C8B-B14F-4D97-AF65-F5344CB8AC3E}">
        <p14:creationId xmlns:p14="http://schemas.microsoft.com/office/powerpoint/2010/main" val="2727869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niOkvir 1">
            <a:extLst>
              <a:ext uri="{FF2B5EF4-FFF2-40B4-BE49-F238E27FC236}">
                <a16:creationId xmlns:a16="http://schemas.microsoft.com/office/drawing/2014/main" id="{7E84ED5F-2360-90EB-5084-F034CC81920B}"/>
              </a:ext>
            </a:extLst>
          </p:cNvPr>
          <p:cNvSpPr txBox="1"/>
          <p:nvPr/>
        </p:nvSpPr>
        <p:spPr>
          <a:xfrm>
            <a:off x="481263" y="413887"/>
            <a:ext cx="2186945" cy="646331"/>
          </a:xfrm>
          <a:prstGeom prst="rect">
            <a:avLst/>
          </a:prstGeom>
          <a:noFill/>
        </p:spPr>
        <p:txBody>
          <a:bodyPr wrap="none" rtlCol="0">
            <a:spAutoFit/>
          </a:bodyPr>
          <a:lstStyle/>
          <a:p>
            <a:r>
              <a:rPr lang="hr-HR" sz="3600"/>
              <a:t>Grupni rad</a:t>
            </a:r>
            <a:endParaRPr lang="hr-HR" sz="3600" dirty="0"/>
          </a:p>
        </p:txBody>
      </p:sp>
      <p:pic>
        <p:nvPicPr>
          <p:cNvPr id="3" name="Slika 2">
            <a:extLst>
              <a:ext uri="{FF2B5EF4-FFF2-40B4-BE49-F238E27FC236}">
                <a16:creationId xmlns:a16="http://schemas.microsoft.com/office/drawing/2014/main" id="{B07A0B03-D23C-601D-6826-7DA1E4C6F87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969393" y="219933"/>
            <a:ext cx="3205213" cy="3199648"/>
          </a:xfrm>
          <a:prstGeom prst="rect">
            <a:avLst/>
          </a:prstGeom>
        </p:spPr>
      </p:pic>
      <p:pic>
        <p:nvPicPr>
          <p:cNvPr id="5" name="Slika 4">
            <a:extLst>
              <a:ext uri="{FF2B5EF4-FFF2-40B4-BE49-F238E27FC236}">
                <a16:creationId xmlns:a16="http://schemas.microsoft.com/office/drawing/2014/main" id="{54B1E90C-5664-4C0E-BFAB-6D796E50FC64}"/>
              </a:ext>
            </a:extLst>
          </p:cNvPr>
          <p:cNvPicPr>
            <a:picLocks noChangeAspect="1"/>
          </p:cNvPicPr>
          <p:nvPr/>
        </p:nvPicPr>
        <p:blipFill rotWithShape="1">
          <a:blip r:embed="rId4"/>
          <a:srcRect l="24738" t="24878" r="24420" b="7380"/>
          <a:stretch/>
        </p:blipFill>
        <p:spPr>
          <a:xfrm rot="20684259">
            <a:off x="333801" y="2404901"/>
            <a:ext cx="2868328" cy="2149762"/>
          </a:xfrm>
          <a:prstGeom prst="rect">
            <a:avLst/>
          </a:prstGeom>
        </p:spPr>
      </p:pic>
      <p:pic>
        <p:nvPicPr>
          <p:cNvPr id="7" name="Slika 6">
            <a:extLst>
              <a:ext uri="{FF2B5EF4-FFF2-40B4-BE49-F238E27FC236}">
                <a16:creationId xmlns:a16="http://schemas.microsoft.com/office/drawing/2014/main" id="{B046961E-CAC7-1966-B308-3A039C3B482B}"/>
              </a:ext>
            </a:extLst>
          </p:cNvPr>
          <p:cNvPicPr>
            <a:picLocks noChangeAspect="1"/>
          </p:cNvPicPr>
          <p:nvPr/>
        </p:nvPicPr>
        <p:blipFill rotWithShape="1">
          <a:blip r:embed="rId5"/>
          <a:srcRect l="24105" t="24690" r="24422" b="7380"/>
          <a:stretch/>
        </p:blipFill>
        <p:spPr>
          <a:xfrm>
            <a:off x="341743" y="4526641"/>
            <a:ext cx="2656573" cy="1972058"/>
          </a:xfrm>
          <a:prstGeom prst="rect">
            <a:avLst/>
          </a:prstGeom>
        </p:spPr>
      </p:pic>
      <p:pic>
        <p:nvPicPr>
          <p:cNvPr id="11" name="Slika 10">
            <a:extLst>
              <a:ext uri="{FF2B5EF4-FFF2-40B4-BE49-F238E27FC236}">
                <a16:creationId xmlns:a16="http://schemas.microsoft.com/office/drawing/2014/main" id="{79C0E129-C5CF-260C-C0E3-3A94D1E52A15}"/>
              </a:ext>
            </a:extLst>
          </p:cNvPr>
          <p:cNvPicPr>
            <a:picLocks noChangeAspect="1"/>
          </p:cNvPicPr>
          <p:nvPr/>
        </p:nvPicPr>
        <p:blipFill rotWithShape="1">
          <a:blip r:embed="rId6"/>
          <a:srcRect l="24736" t="25471" r="24737" b="7942"/>
          <a:stretch/>
        </p:blipFill>
        <p:spPr>
          <a:xfrm>
            <a:off x="6044672" y="1908906"/>
            <a:ext cx="2899990" cy="2149762"/>
          </a:xfrm>
          <a:prstGeom prst="rect">
            <a:avLst/>
          </a:prstGeom>
        </p:spPr>
      </p:pic>
      <p:pic>
        <p:nvPicPr>
          <p:cNvPr id="13" name="Slika 12">
            <a:extLst>
              <a:ext uri="{FF2B5EF4-FFF2-40B4-BE49-F238E27FC236}">
                <a16:creationId xmlns:a16="http://schemas.microsoft.com/office/drawing/2014/main" id="{6A10B2B2-4DE5-4028-7B1A-54B7ED83D0EB}"/>
              </a:ext>
            </a:extLst>
          </p:cNvPr>
          <p:cNvPicPr>
            <a:picLocks noChangeAspect="1"/>
          </p:cNvPicPr>
          <p:nvPr/>
        </p:nvPicPr>
        <p:blipFill rotWithShape="1">
          <a:blip r:embed="rId7"/>
          <a:srcRect l="26105" t="25064" r="25158" b="11771"/>
          <a:stretch/>
        </p:blipFill>
        <p:spPr>
          <a:xfrm rot="20922913">
            <a:off x="2779550" y="3451760"/>
            <a:ext cx="2948842" cy="2149762"/>
          </a:xfrm>
          <a:prstGeom prst="rect">
            <a:avLst/>
          </a:prstGeom>
        </p:spPr>
      </p:pic>
      <p:pic>
        <p:nvPicPr>
          <p:cNvPr id="15" name="Slika 14">
            <a:extLst>
              <a:ext uri="{FF2B5EF4-FFF2-40B4-BE49-F238E27FC236}">
                <a16:creationId xmlns:a16="http://schemas.microsoft.com/office/drawing/2014/main" id="{A246D813-E99C-DF1E-E6F3-0FFB4D300F35}"/>
              </a:ext>
            </a:extLst>
          </p:cNvPr>
          <p:cNvPicPr>
            <a:picLocks noChangeAspect="1"/>
          </p:cNvPicPr>
          <p:nvPr/>
        </p:nvPicPr>
        <p:blipFill rotWithShape="1">
          <a:blip r:embed="rId8"/>
          <a:srcRect l="24947" t="24502" r="24421" b="12333"/>
          <a:stretch/>
        </p:blipFill>
        <p:spPr>
          <a:xfrm>
            <a:off x="5577845" y="3515368"/>
            <a:ext cx="2762451" cy="1938516"/>
          </a:xfrm>
          <a:prstGeom prst="rect">
            <a:avLst/>
          </a:prstGeom>
        </p:spPr>
      </p:pic>
      <p:pic>
        <p:nvPicPr>
          <p:cNvPr id="17" name="Slika 16">
            <a:extLst>
              <a:ext uri="{FF2B5EF4-FFF2-40B4-BE49-F238E27FC236}">
                <a16:creationId xmlns:a16="http://schemas.microsoft.com/office/drawing/2014/main" id="{2D5E15CA-C525-A6AA-E0F6-EA518493093F}"/>
              </a:ext>
            </a:extLst>
          </p:cNvPr>
          <p:cNvPicPr>
            <a:picLocks noChangeAspect="1"/>
          </p:cNvPicPr>
          <p:nvPr/>
        </p:nvPicPr>
        <p:blipFill rotWithShape="1">
          <a:blip r:embed="rId9"/>
          <a:srcRect l="27895" t="29556" r="29999" b="8690"/>
          <a:stretch/>
        </p:blipFill>
        <p:spPr>
          <a:xfrm>
            <a:off x="4833280" y="4665731"/>
            <a:ext cx="2422784" cy="1998797"/>
          </a:xfrm>
          <a:prstGeom prst="rect">
            <a:avLst/>
          </a:prstGeom>
        </p:spPr>
      </p:pic>
    </p:spTree>
    <p:extLst>
      <p:ext uri="{BB962C8B-B14F-4D97-AF65-F5344CB8AC3E}">
        <p14:creationId xmlns:p14="http://schemas.microsoft.com/office/powerpoint/2010/main" val="16273202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ika 2">
            <a:extLst>
              <a:ext uri="{FF2B5EF4-FFF2-40B4-BE49-F238E27FC236}">
                <a16:creationId xmlns:a16="http://schemas.microsoft.com/office/drawing/2014/main" id="{6384472F-1717-609D-C2C3-041F7A4539C9}"/>
              </a:ext>
            </a:extLst>
          </p:cNvPr>
          <p:cNvPicPr>
            <a:picLocks noChangeAspect="1"/>
          </p:cNvPicPr>
          <p:nvPr/>
        </p:nvPicPr>
        <p:blipFill rotWithShape="1">
          <a:blip r:embed="rId3"/>
          <a:srcRect l="19459" t="28499" r="19865" b="18889"/>
          <a:stretch/>
        </p:blipFill>
        <p:spPr>
          <a:xfrm>
            <a:off x="0" y="1199004"/>
            <a:ext cx="9144002" cy="4459992"/>
          </a:xfrm>
          <a:prstGeom prst="rect">
            <a:avLst/>
          </a:prstGeom>
        </p:spPr>
      </p:pic>
    </p:spTree>
    <p:extLst>
      <p:ext uri="{BB962C8B-B14F-4D97-AF65-F5344CB8AC3E}">
        <p14:creationId xmlns:p14="http://schemas.microsoft.com/office/powerpoint/2010/main" val="28157587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lika 1">
            <a:extLst>
              <a:ext uri="{FF2B5EF4-FFF2-40B4-BE49-F238E27FC236}">
                <a16:creationId xmlns:a16="http://schemas.microsoft.com/office/drawing/2014/main" id="{1CAC3D6D-E035-ACA3-7238-98E55251CF80}"/>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821298" y="1681338"/>
            <a:ext cx="3501403" cy="3495324"/>
          </a:xfrm>
          <a:prstGeom prst="rect">
            <a:avLst/>
          </a:prstGeom>
        </p:spPr>
      </p:pic>
      <p:pic>
        <p:nvPicPr>
          <p:cNvPr id="4" name="Slika 3" descr="Slika na kojoj se prikazuje vosak, Svijećnjak, biljka, u dvorani&#10;&#10;Opis je automatski generiran">
            <a:extLst>
              <a:ext uri="{FF2B5EF4-FFF2-40B4-BE49-F238E27FC236}">
                <a16:creationId xmlns:a16="http://schemas.microsoft.com/office/drawing/2014/main" id="{E33F8589-760A-3A58-F89E-6F31C25E43C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2338708" y="229427"/>
            <a:ext cx="1470074" cy="1470074"/>
          </a:xfrm>
          <a:prstGeom prst="rect">
            <a:avLst/>
          </a:prstGeom>
        </p:spPr>
      </p:pic>
      <p:pic>
        <p:nvPicPr>
          <p:cNvPr id="6" name="Slika 5" descr="Slika na kojoj se prikazuje crtić, igračka, odijevanje, ogrtač&#10;&#10;Opis je automatski generiran">
            <a:extLst>
              <a:ext uri="{FF2B5EF4-FFF2-40B4-BE49-F238E27FC236}">
                <a16:creationId xmlns:a16="http://schemas.microsoft.com/office/drawing/2014/main" id="{9F4E298A-B7B6-A2E0-6AAB-B16F964A4F9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4020612" y="206995"/>
            <a:ext cx="1470074" cy="1470074"/>
          </a:xfrm>
          <a:prstGeom prst="rect">
            <a:avLst/>
          </a:prstGeom>
        </p:spPr>
      </p:pic>
      <p:pic>
        <p:nvPicPr>
          <p:cNvPr id="8" name="Slika 7" descr="Slika na kojoj se prikazuje drveno, palma, biljka, vanjski&#10;&#10;Opis je automatski generiran">
            <a:extLst>
              <a:ext uri="{FF2B5EF4-FFF2-40B4-BE49-F238E27FC236}">
                <a16:creationId xmlns:a16="http://schemas.microsoft.com/office/drawing/2014/main" id="{B760698A-EA1E-2E2C-58E4-7AD23987D32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6322701" y="2248632"/>
            <a:ext cx="1470074" cy="1470074"/>
          </a:xfrm>
          <a:prstGeom prst="rect">
            <a:avLst/>
          </a:prstGeom>
        </p:spPr>
      </p:pic>
      <p:pic>
        <p:nvPicPr>
          <p:cNvPr id="10" name="Slika 9" descr="Slika na kojoj se prikazuje vosak, Svijećnjak, svijeća, svijeća koja ne gori&#10;&#10;Opis je automatski generiran">
            <a:extLst>
              <a:ext uri="{FF2B5EF4-FFF2-40B4-BE49-F238E27FC236}">
                <a16:creationId xmlns:a16="http://schemas.microsoft.com/office/drawing/2014/main" id="{1DEE6291-4FC2-DCAE-660B-6B7C3604343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1113646" y="867876"/>
            <a:ext cx="1225062" cy="816708"/>
          </a:xfrm>
          <a:prstGeom prst="rect">
            <a:avLst/>
          </a:prstGeom>
        </p:spPr>
      </p:pic>
      <p:pic>
        <p:nvPicPr>
          <p:cNvPr id="12" name="Slika 11" descr="Slika na kojoj se prikazuje slikanje, umjetničko djelo, mitologija, osoba&#10;&#10;Opis je automatski generiran">
            <a:extLst>
              <a:ext uri="{FF2B5EF4-FFF2-40B4-BE49-F238E27FC236}">
                <a16:creationId xmlns:a16="http://schemas.microsoft.com/office/drawing/2014/main" id="{30A18953-EAF6-972F-4828-A0D98E9C39C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6118524" y="3714847"/>
            <a:ext cx="816708" cy="959632"/>
          </a:xfrm>
          <a:prstGeom prst="rect">
            <a:avLst/>
          </a:prstGeom>
        </p:spPr>
      </p:pic>
      <p:pic>
        <p:nvPicPr>
          <p:cNvPr id="14" name="Slika 13" descr="Slika na kojoj se prikazuje nebo, oblak, vanjski, večer&#10;&#10;Opis je automatski generiran">
            <a:extLst>
              <a:ext uri="{FF2B5EF4-FFF2-40B4-BE49-F238E27FC236}">
                <a16:creationId xmlns:a16="http://schemas.microsoft.com/office/drawing/2014/main" id="{3E5E0760-6E30-90D4-87B8-679968212BB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flipH="1">
            <a:off x="1698376" y="3429000"/>
            <a:ext cx="816707" cy="571695"/>
          </a:xfrm>
          <a:prstGeom prst="rect">
            <a:avLst/>
          </a:prstGeom>
        </p:spPr>
      </p:pic>
      <p:pic>
        <p:nvPicPr>
          <p:cNvPr id="16" name="Slika 15" descr="Slika na kojoj se prikazuje svjetlo, crveno, umjetničko djelo&#10;&#10;Opis je automatski generiran">
            <a:extLst>
              <a:ext uri="{FF2B5EF4-FFF2-40B4-BE49-F238E27FC236}">
                <a16:creationId xmlns:a16="http://schemas.microsoft.com/office/drawing/2014/main" id="{DDCA1285-9C88-26C4-4298-649704A2484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flipH="1">
            <a:off x="1210853" y="2637800"/>
            <a:ext cx="816707" cy="545152"/>
          </a:xfrm>
          <a:prstGeom prst="rect">
            <a:avLst/>
          </a:prstGeom>
        </p:spPr>
      </p:pic>
      <p:pic>
        <p:nvPicPr>
          <p:cNvPr id="18" name="Slika 17" descr="Slika na kojoj se prikazuje nebo, vanjski, drvo, oblaci&#10;&#10;Opis je automatski generiran">
            <a:extLst>
              <a:ext uri="{FF2B5EF4-FFF2-40B4-BE49-F238E27FC236}">
                <a16:creationId xmlns:a16="http://schemas.microsoft.com/office/drawing/2014/main" id="{7975FC96-8512-91A6-E6D3-D0FAE6DBEB1B}"/>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flipH="1">
            <a:off x="2050528" y="1934981"/>
            <a:ext cx="816707" cy="545152"/>
          </a:xfrm>
          <a:prstGeom prst="rect">
            <a:avLst/>
          </a:prstGeom>
        </p:spPr>
      </p:pic>
      <p:pic>
        <p:nvPicPr>
          <p:cNvPr id="20" name="Slika 19" descr="Slika na kojoj se prikazuje mjed, bronca, crkva, kip&#10;&#10;Opis je automatski generiran">
            <a:extLst>
              <a:ext uri="{FF2B5EF4-FFF2-40B4-BE49-F238E27FC236}">
                <a16:creationId xmlns:a16="http://schemas.microsoft.com/office/drawing/2014/main" id="{A3A49AE7-E67C-6EBC-E1FC-4CB6CDFE90F7}"/>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flipH="1">
            <a:off x="3193830" y="5036376"/>
            <a:ext cx="816708" cy="1225062"/>
          </a:xfrm>
          <a:prstGeom prst="rect">
            <a:avLst/>
          </a:prstGeom>
        </p:spPr>
      </p:pic>
      <p:pic>
        <p:nvPicPr>
          <p:cNvPr id="22" name="Slika 21" descr="Slika na kojoj se prikazuje slikanje, umjetničko djelo, mitologija, Ljudsko lice&#10;&#10;Opis je automatski generiran">
            <a:extLst>
              <a:ext uri="{FF2B5EF4-FFF2-40B4-BE49-F238E27FC236}">
                <a16:creationId xmlns:a16="http://schemas.microsoft.com/office/drawing/2014/main" id="{3F02ABEE-3983-06A5-905A-0D101BC46F0A}"/>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flipH="1">
            <a:off x="4476553" y="5158499"/>
            <a:ext cx="671267" cy="1470074"/>
          </a:xfrm>
          <a:prstGeom prst="rect">
            <a:avLst/>
          </a:prstGeom>
        </p:spPr>
      </p:pic>
      <p:pic>
        <p:nvPicPr>
          <p:cNvPr id="24" name="Slika 23" descr="Slika na kojoj se prikazuje osoba, Ljudsko lice, žena, čavao&#10;&#10;Opis je automatski generiran">
            <a:extLst>
              <a:ext uri="{FF2B5EF4-FFF2-40B4-BE49-F238E27FC236}">
                <a16:creationId xmlns:a16="http://schemas.microsoft.com/office/drawing/2014/main" id="{27C30A85-F01F-CFBB-6B3C-CF5277F38E03}"/>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flipH="1">
            <a:off x="5914347" y="596562"/>
            <a:ext cx="816708" cy="1225062"/>
          </a:xfrm>
          <a:prstGeom prst="rect">
            <a:avLst/>
          </a:prstGeom>
        </p:spPr>
      </p:pic>
      <p:grpSp>
        <p:nvGrpSpPr>
          <p:cNvPr id="28" name="Grupa 27">
            <a:extLst>
              <a:ext uri="{FF2B5EF4-FFF2-40B4-BE49-F238E27FC236}">
                <a16:creationId xmlns:a16="http://schemas.microsoft.com/office/drawing/2014/main" id="{E1D66158-4925-1E07-B5A8-1695060047EF}"/>
              </a:ext>
            </a:extLst>
          </p:cNvPr>
          <p:cNvGrpSpPr/>
          <p:nvPr/>
        </p:nvGrpSpPr>
        <p:grpSpPr>
          <a:xfrm>
            <a:off x="2359654" y="1458642"/>
            <a:ext cx="1308240" cy="558360"/>
            <a:chOff x="2359654" y="1458642"/>
            <a:chExt cx="1308240" cy="558360"/>
          </a:xfrm>
        </p:grpSpPr>
        <mc:AlternateContent xmlns:mc="http://schemas.openxmlformats.org/markup-compatibility/2006" xmlns:p14="http://schemas.microsoft.com/office/powerpoint/2010/main">
          <mc:Choice Requires="p14">
            <p:contentPart p14:bwMode="auto" r:id="rId15">
              <p14:nvContentPartPr>
                <p14:cNvPr id="25" name="Rukopis 24">
                  <a:extLst>
                    <a:ext uri="{FF2B5EF4-FFF2-40B4-BE49-F238E27FC236}">
                      <a16:creationId xmlns:a16="http://schemas.microsoft.com/office/drawing/2014/main" id="{96F13E5D-3FC5-F448-2314-F02545A70B8D}"/>
                    </a:ext>
                  </a:extLst>
                </p14:cNvPr>
                <p14:cNvContentPartPr/>
                <p14:nvPr/>
              </p14:nvContentPartPr>
              <p14:xfrm>
                <a:off x="3249214" y="1458642"/>
                <a:ext cx="418680" cy="498600"/>
              </p14:xfrm>
            </p:contentPart>
          </mc:Choice>
          <mc:Fallback xmlns="">
            <p:pic>
              <p:nvPicPr>
                <p:cNvPr id="25" name="Rukopis 24">
                  <a:extLst>
                    <a:ext uri="{FF2B5EF4-FFF2-40B4-BE49-F238E27FC236}">
                      <a16:creationId xmlns:a16="http://schemas.microsoft.com/office/drawing/2014/main" id="{96F13E5D-3FC5-F448-2314-F02545A70B8D}"/>
                    </a:ext>
                  </a:extLst>
                </p:cNvPr>
                <p:cNvPicPr/>
                <p:nvPr/>
              </p:nvPicPr>
              <p:blipFill>
                <a:blip r:embed="rId16"/>
                <a:stretch>
                  <a:fillRect/>
                </a:stretch>
              </p:blipFill>
              <p:spPr>
                <a:xfrm>
                  <a:off x="3240574" y="1449642"/>
                  <a:ext cx="436320" cy="51624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26" name="Rukopis 25">
                  <a:extLst>
                    <a:ext uri="{FF2B5EF4-FFF2-40B4-BE49-F238E27FC236}">
                      <a16:creationId xmlns:a16="http://schemas.microsoft.com/office/drawing/2014/main" id="{93D64E18-F315-DF98-C95F-B8AB55915D91}"/>
                    </a:ext>
                  </a:extLst>
                </p14:cNvPr>
                <p14:cNvContentPartPr/>
                <p14:nvPr/>
              </p14:nvContentPartPr>
              <p14:xfrm>
                <a:off x="2359654" y="1605882"/>
                <a:ext cx="1200240" cy="411120"/>
              </p14:xfrm>
            </p:contentPart>
          </mc:Choice>
          <mc:Fallback xmlns="">
            <p:pic>
              <p:nvPicPr>
                <p:cNvPr id="26" name="Rukopis 25">
                  <a:extLst>
                    <a:ext uri="{FF2B5EF4-FFF2-40B4-BE49-F238E27FC236}">
                      <a16:creationId xmlns:a16="http://schemas.microsoft.com/office/drawing/2014/main" id="{93D64E18-F315-DF98-C95F-B8AB55915D91}"/>
                    </a:ext>
                  </a:extLst>
                </p:cNvPr>
                <p:cNvPicPr/>
                <p:nvPr/>
              </p:nvPicPr>
              <p:blipFill>
                <a:blip r:embed="rId18"/>
                <a:stretch>
                  <a:fillRect/>
                </a:stretch>
              </p:blipFill>
              <p:spPr>
                <a:xfrm>
                  <a:off x="2350654" y="1596882"/>
                  <a:ext cx="1217880" cy="4287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9">
            <p14:nvContentPartPr>
              <p14:cNvPr id="27" name="Rukopis 26">
                <a:extLst>
                  <a:ext uri="{FF2B5EF4-FFF2-40B4-BE49-F238E27FC236}">
                    <a16:creationId xmlns:a16="http://schemas.microsoft.com/office/drawing/2014/main" id="{8B863C04-188C-0552-D2B6-B82BFC90216A}"/>
                  </a:ext>
                </a:extLst>
              </p14:cNvPr>
              <p14:cNvContentPartPr/>
              <p14:nvPr/>
            </p14:nvContentPartPr>
            <p14:xfrm>
              <a:off x="2421214" y="2433882"/>
              <a:ext cx="585720" cy="205920"/>
            </p14:xfrm>
          </p:contentPart>
        </mc:Choice>
        <mc:Fallback xmlns="">
          <p:pic>
            <p:nvPicPr>
              <p:cNvPr id="27" name="Rukopis 26">
                <a:extLst>
                  <a:ext uri="{FF2B5EF4-FFF2-40B4-BE49-F238E27FC236}">
                    <a16:creationId xmlns:a16="http://schemas.microsoft.com/office/drawing/2014/main" id="{8B863C04-188C-0552-D2B6-B82BFC90216A}"/>
                  </a:ext>
                </a:extLst>
              </p:cNvPr>
              <p:cNvPicPr/>
              <p:nvPr/>
            </p:nvPicPr>
            <p:blipFill>
              <a:blip r:embed="rId20"/>
              <a:stretch>
                <a:fillRect/>
              </a:stretch>
            </p:blipFill>
            <p:spPr>
              <a:xfrm>
                <a:off x="2412214" y="2424882"/>
                <a:ext cx="603360" cy="22356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29" name="Rukopis 28">
                <a:extLst>
                  <a:ext uri="{FF2B5EF4-FFF2-40B4-BE49-F238E27FC236}">
                    <a16:creationId xmlns:a16="http://schemas.microsoft.com/office/drawing/2014/main" id="{F845E42E-4C33-D3DA-4344-1AF0C5B8790C}"/>
                  </a:ext>
                </a:extLst>
              </p14:cNvPr>
              <p14:cNvContentPartPr/>
              <p14:nvPr/>
            </p14:nvContentPartPr>
            <p14:xfrm>
              <a:off x="1927294" y="2928162"/>
              <a:ext cx="1031400" cy="1000800"/>
            </p14:xfrm>
          </p:contentPart>
        </mc:Choice>
        <mc:Fallback xmlns="">
          <p:pic>
            <p:nvPicPr>
              <p:cNvPr id="29" name="Rukopis 28">
                <a:extLst>
                  <a:ext uri="{FF2B5EF4-FFF2-40B4-BE49-F238E27FC236}">
                    <a16:creationId xmlns:a16="http://schemas.microsoft.com/office/drawing/2014/main" id="{F845E42E-4C33-D3DA-4344-1AF0C5B8790C}"/>
                  </a:ext>
                </a:extLst>
              </p:cNvPr>
              <p:cNvPicPr/>
              <p:nvPr/>
            </p:nvPicPr>
            <p:blipFill>
              <a:blip r:embed="rId22"/>
              <a:stretch>
                <a:fillRect/>
              </a:stretch>
            </p:blipFill>
            <p:spPr>
              <a:xfrm>
                <a:off x="1918654" y="2919522"/>
                <a:ext cx="1049040" cy="101844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30" name="Rukopis 29">
                <a:extLst>
                  <a:ext uri="{FF2B5EF4-FFF2-40B4-BE49-F238E27FC236}">
                    <a16:creationId xmlns:a16="http://schemas.microsoft.com/office/drawing/2014/main" id="{C2649142-85F8-6449-A156-C559E21CD0E4}"/>
                  </a:ext>
                </a:extLst>
              </p14:cNvPr>
              <p14:cNvContentPartPr/>
              <p14:nvPr/>
            </p14:nvContentPartPr>
            <p14:xfrm>
              <a:off x="3521014" y="4803402"/>
              <a:ext cx="18000" cy="188280"/>
            </p14:xfrm>
          </p:contentPart>
        </mc:Choice>
        <mc:Fallback xmlns="">
          <p:pic>
            <p:nvPicPr>
              <p:cNvPr id="30" name="Rukopis 29">
                <a:extLst>
                  <a:ext uri="{FF2B5EF4-FFF2-40B4-BE49-F238E27FC236}">
                    <a16:creationId xmlns:a16="http://schemas.microsoft.com/office/drawing/2014/main" id="{C2649142-85F8-6449-A156-C559E21CD0E4}"/>
                  </a:ext>
                </a:extLst>
              </p:cNvPr>
              <p:cNvPicPr/>
              <p:nvPr/>
            </p:nvPicPr>
            <p:blipFill>
              <a:blip r:embed="rId24"/>
              <a:stretch>
                <a:fillRect/>
              </a:stretch>
            </p:blipFill>
            <p:spPr>
              <a:xfrm>
                <a:off x="3512374" y="4794762"/>
                <a:ext cx="35640" cy="20592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31" name="Rukopis 30">
                <a:extLst>
                  <a:ext uri="{FF2B5EF4-FFF2-40B4-BE49-F238E27FC236}">
                    <a16:creationId xmlns:a16="http://schemas.microsoft.com/office/drawing/2014/main" id="{DDD3F163-2F77-107B-5BD2-FC9FA713EA2B}"/>
                  </a:ext>
                </a:extLst>
              </p14:cNvPr>
              <p14:cNvContentPartPr/>
              <p14:nvPr/>
            </p14:nvContentPartPr>
            <p14:xfrm>
              <a:off x="4571854" y="5035602"/>
              <a:ext cx="117720" cy="112680"/>
            </p14:xfrm>
          </p:contentPart>
        </mc:Choice>
        <mc:Fallback xmlns="">
          <p:pic>
            <p:nvPicPr>
              <p:cNvPr id="31" name="Rukopis 30">
                <a:extLst>
                  <a:ext uri="{FF2B5EF4-FFF2-40B4-BE49-F238E27FC236}">
                    <a16:creationId xmlns:a16="http://schemas.microsoft.com/office/drawing/2014/main" id="{DDD3F163-2F77-107B-5BD2-FC9FA713EA2B}"/>
                  </a:ext>
                </a:extLst>
              </p:cNvPr>
              <p:cNvPicPr/>
              <p:nvPr/>
            </p:nvPicPr>
            <p:blipFill>
              <a:blip r:embed="rId26"/>
              <a:stretch>
                <a:fillRect/>
              </a:stretch>
            </p:blipFill>
            <p:spPr>
              <a:xfrm>
                <a:off x="4563214" y="5026602"/>
                <a:ext cx="135360" cy="130320"/>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32" name="Rukopis 31">
                <a:extLst>
                  <a:ext uri="{FF2B5EF4-FFF2-40B4-BE49-F238E27FC236}">
                    <a16:creationId xmlns:a16="http://schemas.microsoft.com/office/drawing/2014/main" id="{ADB12A5F-A0D3-E729-A99B-6891A5EFDE32}"/>
                  </a:ext>
                </a:extLst>
              </p14:cNvPr>
              <p14:cNvContentPartPr/>
              <p14:nvPr/>
            </p14:nvContentPartPr>
            <p14:xfrm>
              <a:off x="5906374" y="4040202"/>
              <a:ext cx="220680" cy="152280"/>
            </p14:xfrm>
          </p:contentPart>
        </mc:Choice>
        <mc:Fallback xmlns="">
          <p:pic>
            <p:nvPicPr>
              <p:cNvPr id="32" name="Rukopis 31">
                <a:extLst>
                  <a:ext uri="{FF2B5EF4-FFF2-40B4-BE49-F238E27FC236}">
                    <a16:creationId xmlns:a16="http://schemas.microsoft.com/office/drawing/2014/main" id="{ADB12A5F-A0D3-E729-A99B-6891A5EFDE32}"/>
                  </a:ext>
                </a:extLst>
              </p:cNvPr>
              <p:cNvPicPr/>
              <p:nvPr/>
            </p:nvPicPr>
            <p:blipFill>
              <a:blip r:embed="rId28"/>
              <a:stretch>
                <a:fillRect/>
              </a:stretch>
            </p:blipFill>
            <p:spPr>
              <a:xfrm>
                <a:off x="5897734" y="4031202"/>
                <a:ext cx="238320" cy="169920"/>
              </a:xfrm>
              <a:prstGeom prst="rect">
                <a:avLst/>
              </a:prstGeom>
            </p:spPr>
          </p:pic>
        </mc:Fallback>
      </mc:AlternateContent>
      <mc:AlternateContent xmlns:mc="http://schemas.openxmlformats.org/markup-compatibility/2006" xmlns:p14="http://schemas.microsoft.com/office/powerpoint/2010/main">
        <mc:Choice Requires="p14">
          <p:contentPart p14:bwMode="auto" r:id="rId29">
            <p14:nvContentPartPr>
              <p14:cNvPr id="33" name="Rukopis 32">
                <a:extLst>
                  <a:ext uri="{FF2B5EF4-FFF2-40B4-BE49-F238E27FC236}">
                    <a16:creationId xmlns:a16="http://schemas.microsoft.com/office/drawing/2014/main" id="{8C9265B9-7169-3F19-1CD6-A2B97C3F6956}"/>
                  </a:ext>
                </a:extLst>
              </p14:cNvPr>
              <p14:cNvContentPartPr/>
              <p14:nvPr/>
            </p14:nvContentPartPr>
            <p14:xfrm>
              <a:off x="6005374" y="3207162"/>
              <a:ext cx="299880" cy="187560"/>
            </p14:xfrm>
          </p:contentPart>
        </mc:Choice>
        <mc:Fallback xmlns="">
          <p:pic>
            <p:nvPicPr>
              <p:cNvPr id="33" name="Rukopis 32">
                <a:extLst>
                  <a:ext uri="{FF2B5EF4-FFF2-40B4-BE49-F238E27FC236}">
                    <a16:creationId xmlns:a16="http://schemas.microsoft.com/office/drawing/2014/main" id="{8C9265B9-7169-3F19-1CD6-A2B97C3F6956}"/>
                  </a:ext>
                </a:extLst>
              </p:cNvPr>
              <p:cNvPicPr/>
              <p:nvPr/>
            </p:nvPicPr>
            <p:blipFill>
              <a:blip r:embed="rId30"/>
              <a:stretch>
                <a:fillRect/>
              </a:stretch>
            </p:blipFill>
            <p:spPr>
              <a:xfrm>
                <a:off x="5996374" y="3198522"/>
                <a:ext cx="317520" cy="205200"/>
              </a:xfrm>
              <a:prstGeom prst="rect">
                <a:avLst/>
              </a:prstGeom>
            </p:spPr>
          </p:pic>
        </mc:Fallback>
      </mc:AlternateContent>
      <mc:AlternateContent xmlns:mc="http://schemas.openxmlformats.org/markup-compatibility/2006" xmlns:p14="http://schemas.microsoft.com/office/powerpoint/2010/main">
        <mc:Choice Requires="p14">
          <p:contentPart p14:bwMode="auto" r:id="rId31">
            <p14:nvContentPartPr>
              <p14:cNvPr id="34" name="Rukopis 33">
                <a:extLst>
                  <a:ext uri="{FF2B5EF4-FFF2-40B4-BE49-F238E27FC236}">
                    <a16:creationId xmlns:a16="http://schemas.microsoft.com/office/drawing/2014/main" id="{27F01A90-FBD2-ECEE-A1B3-C6AE490F900A}"/>
                  </a:ext>
                </a:extLst>
              </p14:cNvPr>
              <p14:cNvContentPartPr/>
              <p14:nvPr/>
            </p14:nvContentPartPr>
            <p14:xfrm>
              <a:off x="5308414" y="1778682"/>
              <a:ext cx="610560" cy="318240"/>
            </p14:xfrm>
          </p:contentPart>
        </mc:Choice>
        <mc:Fallback xmlns="">
          <p:pic>
            <p:nvPicPr>
              <p:cNvPr id="34" name="Rukopis 33">
                <a:extLst>
                  <a:ext uri="{FF2B5EF4-FFF2-40B4-BE49-F238E27FC236}">
                    <a16:creationId xmlns:a16="http://schemas.microsoft.com/office/drawing/2014/main" id="{27F01A90-FBD2-ECEE-A1B3-C6AE490F900A}"/>
                  </a:ext>
                </a:extLst>
              </p:cNvPr>
              <p:cNvPicPr/>
              <p:nvPr/>
            </p:nvPicPr>
            <p:blipFill>
              <a:blip r:embed="rId32"/>
              <a:stretch>
                <a:fillRect/>
              </a:stretch>
            </p:blipFill>
            <p:spPr>
              <a:xfrm>
                <a:off x="5299414" y="1770042"/>
                <a:ext cx="628200" cy="335880"/>
              </a:xfrm>
              <a:prstGeom prst="rect">
                <a:avLst/>
              </a:prstGeom>
            </p:spPr>
          </p:pic>
        </mc:Fallback>
      </mc:AlternateContent>
      <mc:AlternateContent xmlns:mc="http://schemas.openxmlformats.org/markup-compatibility/2006" xmlns:p14="http://schemas.microsoft.com/office/powerpoint/2010/main">
        <mc:Choice Requires="p14">
          <p:contentPart p14:bwMode="auto" r:id="rId33">
            <p14:nvContentPartPr>
              <p14:cNvPr id="35" name="Rukopis 34">
                <a:extLst>
                  <a:ext uri="{FF2B5EF4-FFF2-40B4-BE49-F238E27FC236}">
                    <a16:creationId xmlns:a16="http://schemas.microsoft.com/office/drawing/2014/main" id="{6CB70899-5EFF-229B-01F0-BDFB33CF1961}"/>
                  </a:ext>
                </a:extLst>
              </p14:cNvPr>
              <p14:cNvContentPartPr/>
              <p14:nvPr/>
            </p14:nvContentPartPr>
            <p14:xfrm>
              <a:off x="4596334" y="1437042"/>
              <a:ext cx="185400" cy="381600"/>
            </p14:xfrm>
          </p:contentPart>
        </mc:Choice>
        <mc:Fallback xmlns="">
          <p:pic>
            <p:nvPicPr>
              <p:cNvPr id="35" name="Rukopis 34">
                <a:extLst>
                  <a:ext uri="{FF2B5EF4-FFF2-40B4-BE49-F238E27FC236}">
                    <a16:creationId xmlns:a16="http://schemas.microsoft.com/office/drawing/2014/main" id="{6CB70899-5EFF-229B-01F0-BDFB33CF1961}"/>
                  </a:ext>
                </a:extLst>
              </p:cNvPr>
              <p:cNvPicPr/>
              <p:nvPr/>
            </p:nvPicPr>
            <p:blipFill>
              <a:blip r:embed="rId34"/>
              <a:stretch>
                <a:fillRect/>
              </a:stretch>
            </p:blipFill>
            <p:spPr>
              <a:xfrm>
                <a:off x="4587694" y="1428042"/>
                <a:ext cx="203040" cy="399240"/>
              </a:xfrm>
              <a:prstGeom prst="rect">
                <a:avLst/>
              </a:prstGeom>
            </p:spPr>
          </p:pic>
        </mc:Fallback>
      </mc:AlternateContent>
      <mc:AlternateContent xmlns:mc="http://schemas.openxmlformats.org/markup-compatibility/2006" xmlns:p14="http://schemas.microsoft.com/office/powerpoint/2010/main">
        <mc:Choice Requires="p14">
          <p:contentPart p14:bwMode="auto" r:id="rId35">
            <p14:nvContentPartPr>
              <p14:cNvPr id="36" name="Rukopis 35">
                <a:extLst>
                  <a:ext uri="{FF2B5EF4-FFF2-40B4-BE49-F238E27FC236}">
                    <a16:creationId xmlns:a16="http://schemas.microsoft.com/office/drawing/2014/main" id="{41E4D85F-3657-5567-0046-59250412DE71}"/>
                  </a:ext>
                </a:extLst>
              </p14:cNvPr>
              <p14:cNvContentPartPr/>
              <p14:nvPr/>
            </p14:nvContentPartPr>
            <p14:xfrm>
              <a:off x="-1458506" y="4966842"/>
              <a:ext cx="360" cy="360"/>
            </p14:xfrm>
          </p:contentPart>
        </mc:Choice>
        <mc:Fallback xmlns="">
          <p:pic>
            <p:nvPicPr>
              <p:cNvPr id="36" name="Rukopis 35">
                <a:extLst>
                  <a:ext uri="{FF2B5EF4-FFF2-40B4-BE49-F238E27FC236}">
                    <a16:creationId xmlns:a16="http://schemas.microsoft.com/office/drawing/2014/main" id="{41E4D85F-3657-5567-0046-59250412DE71}"/>
                  </a:ext>
                </a:extLst>
              </p:cNvPr>
              <p:cNvPicPr/>
              <p:nvPr/>
            </p:nvPicPr>
            <p:blipFill>
              <a:blip r:embed="rId36"/>
              <a:stretch>
                <a:fillRect/>
              </a:stretch>
            </p:blipFill>
            <p:spPr>
              <a:xfrm>
                <a:off x="-1467146" y="4958202"/>
                <a:ext cx="18000" cy="18000"/>
              </a:xfrm>
              <a:prstGeom prst="rect">
                <a:avLst/>
              </a:prstGeom>
            </p:spPr>
          </p:pic>
        </mc:Fallback>
      </mc:AlternateContent>
      <p:sp>
        <p:nvSpPr>
          <p:cNvPr id="67" name="TekstniOkvir 66">
            <a:extLst>
              <a:ext uri="{FF2B5EF4-FFF2-40B4-BE49-F238E27FC236}">
                <a16:creationId xmlns:a16="http://schemas.microsoft.com/office/drawing/2014/main" id="{1E3C45CF-7436-13E0-29C6-2A2D0FC34E0E}"/>
              </a:ext>
            </a:extLst>
          </p:cNvPr>
          <p:cNvSpPr txBox="1"/>
          <p:nvPr/>
        </p:nvSpPr>
        <p:spPr>
          <a:xfrm>
            <a:off x="6935232" y="964464"/>
            <a:ext cx="1311000" cy="369332"/>
          </a:xfrm>
          <a:prstGeom prst="rect">
            <a:avLst/>
          </a:prstGeom>
          <a:noFill/>
        </p:spPr>
        <p:txBody>
          <a:bodyPr wrap="none" rtlCol="0">
            <a:spAutoFit/>
          </a:bodyPr>
          <a:lstStyle/>
          <a:p>
            <a:r>
              <a:rPr lang="hr-HR" dirty="0"/>
              <a:t>Čista srijeda</a:t>
            </a:r>
          </a:p>
        </p:txBody>
      </p:sp>
      <p:sp>
        <p:nvSpPr>
          <p:cNvPr id="68" name="TekstniOkvir 67">
            <a:extLst>
              <a:ext uri="{FF2B5EF4-FFF2-40B4-BE49-F238E27FC236}">
                <a16:creationId xmlns:a16="http://schemas.microsoft.com/office/drawing/2014/main" id="{94DC0632-FE91-6E56-573B-A466B8A6FECF}"/>
              </a:ext>
            </a:extLst>
          </p:cNvPr>
          <p:cNvSpPr txBox="1"/>
          <p:nvPr/>
        </p:nvSpPr>
        <p:spPr>
          <a:xfrm>
            <a:off x="2246529" y="5348619"/>
            <a:ext cx="917302" cy="369332"/>
          </a:xfrm>
          <a:prstGeom prst="rect">
            <a:avLst/>
          </a:prstGeom>
          <a:noFill/>
        </p:spPr>
        <p:txBody>
          <a:bodyPr wrap="none" rtlCol="0">
            <a:spAutoFit/>
          </a:bodyPr>
          <a:lstStyle/>
          <a:p>
            <a:r>
              <a:rPr lang="hr-HR" dirty="0"/>
              <a:t>Tijelovo</a:t>
            </a:r>
          </a:p>
        </p:txBody>
      </p:sp>
      <p:sp>
        <p:nvSpPr>
          <p:cNvPr id="69" name="TekstniOkvir 68">
            <a:extLst>
              <a:ext uri="{FF2B5EF4-FFF2-40B4-BE49-F238E27FC236}">
                <a16:creationId xmlns:a16="http://schemas.microsoft.com/office/drawing/2014/main" id="{FFE5963E-31A3-BE1C-42B1-9BB0DC842901}"/>
              </a:ext>
            </a:extLst>
          </p:cNvPr>
          <p:cNvSpPr txBox="1"/>
          <p:nvPr/>
        </p:nvSpPr>
        <p:spPr>
          <a:xfrm>
            <a:off x="5177819" y="5399358"/>
            <a:ext cx="848887" cy="369332"/>
          </a:xfrm>
          <a:prstGeom prst="rect">
            <a:avLst/>
          </a:prstGeom>
          <a:noFill/>
        </p:spPr>
        <p:txBody>
          <a:bodyPr wrap="none" rtlCol="0">
            <a:spAutoFit/>
          </a:bodyPr>
          <a:lstStyle/>
          <a:p>
            <a:r>
              <a:rPr lang="hr-HR" dirty="0"/>
              <a:t>Duhovi</a:t>
            </a:r>
          </a:p>
        </p:txBody>
      </p:sp>
      <p:sp>
        <p:nvSpPr>
          <p:cNvPr id="70" name="TekstniOkvir 69">
            <a:extLst>
              <a:ext uri="{FF2B5EF4-FFF2-40B4-BE49-F238E27FC236}">
                <a16:creationId xmlns:a16="http://schemas.microsoft.com/office/drawing/2014/main" id="{2327406D-F8F1-F4F4-29DF-0E70CC8A2252}"/>
              </a:ext>
            </a:extLst>
          </p:cNvPr>
          <p:cNvSpPr txBox="1"/>
          <p:nvPr/>
        </p:nvSpPr>
        <p:spPr>
          <a:xfrm>
            <a:off x="162429" y="3631363"/>
            <a:ext cx="1379480" cy="369332"/>
          </a:xfrm>
          <a:prstGeom prst="rect">
            <a:avLst/>
          </a:prstGeom>
          <a:noFill/>
        </p:spPr>
        <p:txBody>
          <a:bodyPr wrap="none" rtlCol="0">
            <a:spAutoFit/>
          </a:bodyPr>
          <a:lstStyle/>
          <a:p>
            <a:r>
              <a:rPr lang="hr-HR" dirty="0"/>
              <a:t>Velika Gospa</a:t>
            </a:r>
          </a:p>
        </p:txBody>
      </p:sp>
      <p:sp>
        <p:nvSpPr>
          <p:cNvPr id="71" name="TekstniOkvir 70">
            <a:extLst>
              <a:ext uri="{FF2B5EF4-FFF2-40B4-BE49-F238E27FC236}">
                <a16:creationId xmlns:a16="http://schemas.microsoft.com/office/drawing/2014/main" id="{F1201E1B-C3CD-9FFA-A5D4-20C3F6689629}"/>
              </a:ext>
            </a:extLst>
          </p:cNvPr>
          <p:cNvSpPr txBox="1"/>
          <p:nvPr/>
        </p:nvSpPr>
        <p:spPr>
          <a:xfrm>
            <a:off x="7767074" y="2799003"/>
            <a:ext cx="1039131" cy="369332"/>
          </a:xfrm>
          <a:prstGeom prst="rect">
            <a:avLst/>
          </a:prstGeom>
          <a:noFill/>
        </p:spPr>
        <p:txBody>
          <a:bodyPr wrap="none" rtlCol="0">
            <a:spAutoFit/>
          </a:bodyPr>
          <a:lstStyle/>
          <a:p>
            <a:r>
              <a:rPr lang="hr-HR" dirty="0"/>
              <a:t>Cvjetnica</a:t>
            </a:r>
          </a:p>
        </p:txBody>
      </p:sp>
      <p:sp>
        <p:nvSpPr>
          <p:cNvPr id="72" name="TekstniOkvir 71">
            <a:extLst>
              <a:ext uri="{FF2B5EF4-FFF2-40B4-BE49-F238E27FC236}">
                <a16:creationId xmlns:a16="http://schemas.microsoft.com/office/drawing/2014/main" id="{C964D736-B216-4BAE-FFB9-41A78FED5866}"/>
              </a:ext>
            </a:extLst>
          </p:cNvPr>
          <p:cNvSpPr txBox="1"/>
          <p:nvPr/>
        </p:nvSpPr>
        <p:spPr>
          <a:xfrm>
            <a:off x="6914431" y="4264210"/>
            <a:ext cx="692049" cy="369332"/>
          </a:xfrm>
          <a:prstGeom prst="rect">
            <a:avLst/>
          </a:prstGeom>
          <a:noFill/>
        </p:spPr>
        <p:txBody>
          <a:bodyPr wrap="none" rtlCol="0">
            <a:spAutoFit/>
          </a:bodyPr>
          <a:lstStyle/>
          <a:p>
            <a:r>
              <a:rPr lang="hr-HR" dirty="0"/>
              <a:t>Uskrs</a:t>
            </a:r>
          </a:p>
        </p:txBody>
      </p:sp>
      <p:sp>
        <p:nvSpPr>
          <p:cNvPr id="73" name="TekstniOkvir 72">
            <a:extLst>
              <a:ext uri="{FF2B5EF4-FFF2-40B4-BE49-F238E27FC236}">
                <a16:creationId xmlns:a16="http://schemas.microsoft.com/office/drawing/2014/main" id="{DB35CD0A-49E8-3B0E-7942-6D7602200F34}"/>
              </a:ext>
            </a:extLst>
          </p:cNvPr>
          <p:cNvSpPr txBox="1"/>
          <p:nvPr/>
        </p:nvSpPr>
        <p:spPr>
          <a:xfrm>
            <a:off x="301186" y="2725710"/>
            <a:ext cx="930191" cy="369332"/>
          </a:xfrm>
          <a:prstGeom prst="rect">
            <a:avLst/>
          </a:prstGeom>
          <a:noFill/>
        </p:spPr>
        <p:txBody>
          <a:bodyPr wrap="none" rtlCol="0">
            <a:spAutoFit/>
          </a:bodyPr>
          <a:lstStyle/>
          <a:p>
            <a:r>
              <a:rPr lang="hr-HR" dirty="0"/>
              <a:t>Svi sveti</a:t>
            </a:r>
          </a:p>
        </p:txBody>
      </p:sp>
      <p:sp>
        <p:nvSpPr>
          <p:cNvPr id="74" name="TekstniOkvir 73">
            <a:extLst>
              <a:ext uri="{FF2B5EF4-FFF2-40B4-BE49-F238E27FC236}">
                <a16:creationId xmlns:a16="http://schemas.microsoft.com/office/drawing/2014/main" id="{AFD95E64-A646-43FA-2C59-BF6015357C7A}"/>
              </a:ext>
            </a:extLst>
          </p:cNvPr>
          <p:cNvSpPr txBox="1"/>
          <p:nvPr/>
        </p:nvSpPr>
        <p:spPr>
          <a:xfrm>
            <a:off x="1698376" y="105438"/>
            <a:ext cx="952505" cy="369332"/>
          </a:xfrm>
          <a:prstGeom prst="rect">
            <a:avLst/>
          </a:prstGeom>
          <a:noFill/>
        </p:spPr>
        <p:txBody>
          <a:bodyPr wrap="none" rtlCol="0">
            <a:spAutoFit/>
          </a:bodyPr>
          <a:lstStyle/>
          <a:p>
            <a:r>
              <a:rPr lang="hr-HR" dirty="0"/>
              <a:t>Došašće</a:t>
            </a:r>
          </a:p>
        </p:txBody>
      </p:sp>
      <p:sp>
        <p:nvSpPr>
          <p:cNvPr id="75" name="TekstniOkvir 74">
            <a:extLst>
              <a:ext uri="{FF2B5EF4-FFF2-40B4-BE49-F238E27FC236}">
                <a16:creationId xmlns:a16="http://schemas.microsoft.com/office/drawing/2014/main" id="{52F41BC8-BAB0-1CDA-1EC9-DE8CDC5B770E}"/>
              </a:ext>
            </a:extLst>
          </p:cNvPr>
          <p:cNvSpPr txBox="1"/>
          <p:nvPr/>
        </p:nvSpPr>
        <p:spPr>
          <a:xfrm>
            <a:off x="1044078" y="2007602"/>
            <a:ext cx="1061444" cy="369332"/>
          </a:xfrm>
          <a:prstGeom prst="rect">
            <a:avLst/>
          </a:prstGeom>
          <a:noFill/>
        </p:spPr>
        <p:txBody>
          <a:bodyPr wrap="none" rtlCol="0">
            <a:spAutoFit/>
          </a:bodyPr>
          <a:lstStyle/>
          <a:p>
            <a:r>
              <a:rPr lang="hr-HR" dirty="0"/>
              <a:t>Krist Kralj</a:t>
            </a:r>
          </a:p>
        </p:txBody>
      </p:sp>
      <p:sp>
        <p:nvSpPr>
          <p:cNvPr id="76" name="TekstniOkvir 75">
            <a:extLst>
              <a:ext uri="{FF2B5EF4-FFF2-40B4-BE49-F238E27FC236}">
                <a16:creationId xmlns:a16="http://schemas.microsoft.com/office/drawing/2014/main" id="{C58A6CC5-BEF2-67F4-3AB8-C2FFCECB222D}"/>
              </a:ext>
            </a:extLst>
          </p:cNvPr>
          <p:cNvSpPr txBox="1"/>
          <p:nvPr/>
        </p:nvSpPr>
        <p:spPr>
          <a:xfrm>
            <a:off x="119035" y="747428"/>
            <a:ext cx="1023205" cy="923330"/>
          </a:xfrm>
          <a:prstGeom prst="rect">
            <a:avLst/>
          </a:prstGeom>
          <a:noFill/>
        </p:spPr>
        <p:txBody>
          <a:bodyPr wrap="square" rtlCol="0">
            <a:spAutoFit/>
          </a:bodyPr>
          <a:lstStyle/>
          <a:p>
            <a:pPr algn="ctr"/>
            <a:r>
              <a:rPr lang="hr-HR" dirty="0"/>
              <a:t>1. nedjelja došašća</a:t>
            </a:r>
          </a:p>
        </p:txBody>
      </p:sp>
      <p:sp>
        <p:nvSpPr>
          <p:cNvPr id="77" name="TekstniOkvir 76">
            <a:extLst>
              <a:ext uri="{FF2B5EF4-FFF2-40B4-BE49-F238E27FC236}">
                <a16:creationId xmlns:a16="http://schemas.microsoft.com/office/drawing/2014/main" id="{2B8BD3AF-A7E2-FF1D-AEA9-1CB723211B16}"/>
              </a:ext>
            </a:extLst>
          </p:cNvPr>
          <p:cNvSpPr txBox="1"/>
          <p:nvPr/>
        </p:nvSpPr>
        <p:spPr>
          <a:xfrm>
            <a:off x="4492015" y="144114"/>
            <a:ext cx="670568" cy="369332"/>
          </a:xfrm>
          <a:prstGeom prst="rect">
            <a:avLst/>
          </a:prstGeom>
          <a:noFill/>
        </p:spPr>
        <p:txBody>
          <a:bodyPr wrap="none" rtlCol="0">
            <a:spAutoFit/>
          </a:bodyPr>
          <a:lstStyle/>
          <a:p>
            <a:r>
              <a:rPr lang="hr-HR" dirty="0"/>
              <a:t>Božić</a:t>
            </a:r>
          </a:p>
        </p:txBody>
      </p:sp>
      <p:sp>
        <p:nvSpPr>
          <p:cNvPr id="78" name="TekstniOkvir 77">
            <a:extLst>
              <a:ext uri="{FF2B5EF4-FFF2-40B4-BE49-F238E27FC236}">
                <a16:creationId xmlns:a16="http://schemas.microsoft.com/office/drawing/2014/main" id="{9FA01323-81CF-9B98-F3DA-598A01697F13}"/>
              </a:ext>
            </a:extLst>
          </p:cNvPr>
          <p:cNvSpPr txBox="1"/>
          <p:nvPr/>
        </p:nvSpPr>
        <p:spPr>
          <a:xfrm>
            <a:off x="885060" y="4729255"/>
            <a:ext cx="1786451" cy="369332"/>
          </a:xfrm>
          <a:prstGeom prst="rect">
            <a:avLst/>
          </a:prstGeom>
          <a:noFill/>
        </p:spPr>
        <p:txBody>
          <a:bodyPr wrap="none" rtlCol="0">
            <a:spAutoFit/>
          </a:bodyPr>
          <a:lstStyle/>
          <a:p>
            <a:r>
              <a:rPr lang="hr-HR" dirty="0"/>
              <a:t>Presveto Trojstvo</a:t>
            </a:r>
          </a:p>
        </p:txBody>
      </p:sp>
      <mc:AlternateContent xmlns:mc="http://schemas.openxmlformats.org/markup-compatibility/2006" xmlns:p14="http://schemas.microsoft.com/office/powerpoint/2010/main">
        <mc:Choice Requires="p14">
          <p:contentPart p14:bwMode="auto" r:id="rId37">
            <p14:nvContentPartPr>
              <p14:cNvPr id="79" name="Rukopis 78">
                <a:extLst>
                  <a:ext uri="{FF2B5EF4-FFF2-40B4-BE49-F238E27FC236}">
                    <a16:creationId xmlns:a16="http://schemas.microsoft.com/office/drawing/2014/main" id="{22C6AF49-B9FD-3BEF-4A93-3DC292F2CFEA}"/>
                  </a:ext>
                </a:extLst>
              </p14:cNvPr>
              <p14:cNvContentPartPr/>
              <p14:nvPr/>
            </p14:nvContentPartPr>
            <p14:xfrm>
              <a:off x="2133240" y="4449240"/>
              <a:ext cx="776880" cy="300600"/>
            </p14:xfrm>
          </p:contentPart>
        </mc:Choice>
        <mc:Fallback xmlns="">
          <p:pic>
            <p:nvPicPr>
              <p:cNvPr id="79" name="Rukopis 78">
                <a:extLst>
                  <a:ext uri="{FF2B5EF4-FFF2-40B4-BE49-F238E27FC236}">
                    <a16:creationId xmlns:a16="http://schemas.microsoft.com/office/drawing/2014/main" id="{22C6AF49-B9FD-3BEF-4A93-3DC292F2CFEA}"/>
                  </a:ext>
                </a:extLst>
              </p:cNvPr>
              <p:cNvPicPr/>
              <p:nvPr/>
            </p:nvPicPr>
            <p:blipFill>
              <a:blip r:embed="rId38"/>
              <a:stretch>
                <a:fillRect/>
              </a:stretch>
            </p:blipFill>
            <p:spPr>
              <a:xfrm>
                <a:off x="2124240" y="4440240"/>
                <a:ext cx="794520" cy="318240"/>
              </a:xfrm>
              <a:prstGeom prst="rect">
                <a:avLst/>
              </a:prstGeom>
            </p:spPr>
          </p:pic>
        </mc:Fallback>
      </mc:AlternateContent>
      <mc:AlternateContent xmlns:mc="http://schemas.openxmlformats.org/markup-compatibility/2006" xmlns:p14="http://schemas.microsoft.com/office/powerpoint/2010/main">
        <mc:Choice Requires="p14">
          <p:contentPart p14:bwMode="auto" r:id="rId39">
            <p14:nvContentPartPr>
              <p14:cNvPr id="82" name="Rukopis 81">
                <a:extLst>
                  <a:ext uri="{FF2B5EF4-FFF2-40B4-BE49-F238E27FC236}">
                    <a16:creationId xmlns:a16="http://schemas.microsoft.com/office/drawing/2014/main" id="{E6190330-4CA2-ECB3-A83E-176AB0C54A9A}"/>
                  </a:ext>
                </a:extLst>
              </p14:cNvPr>
              <p14:cNvContentPartPr/>
              <p14:nvPr/>
            </p14:nvContentPartPr>
            <p14:xfrm>
              <a:off x="-1194240" y="2006280"/>
              <a:ext cx="360" cy="360"/>
            </p14:xfrm>
          </p:contentPart>
        </mc:Choice>
        <mc:Fallback xmlns="">
          <p:pic>
            <p:nvPicPr>
              <p:cNvPr id="82" name="Rukopis 81">
                <a:extLst>
                  <a:ext uri="{FF2B5EF4-FFF2-40B4-BE49-F238E27FC236}">
                    <a16:creationId xmlns:a16="http://schemas.microsoft.com/office/drawing/2014/main" id="{E6190330-4CA2-ECB3-A83E-176AB0C54A9A}"/>
                  </a:ext>
                </a:extLst>
              </p:cNvPr>
              <p:cNvPicPr/>
              <p:nvPr/>
            </p:nvPicPr>
            <p:blipFill>
              <a:blip r:embed="rId36"/>
              <a:stretch>
                <a:fillRect/>
              </a:stretch>
            </p:blipFill>
            <p:spPr>
              <a:xfrm>
                <a:off x="-1203240" y="1997280"/>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83" name="Rukopis 82">
                <a:extLst>
                  <a:ext uri="{FF2B5EF4-FFF2-40B4-BE49-F238E27FC236}">
                    <a16:creationId xmlns:a16="http://schemas.microsoft.com/office/drawing/2014/main" id="{D745381D-ECAF-DE1A-D399-661A35E7E0D1}"/>
                  </a:ext>
                </a:extLst>
              </p14:cNvPr>
              <p14:cNvContentPartPr/>
              <p14:nvPr/>
            </p14:nvContentPartPr>
            <p14:xfrm>
              <a:off x="-1194240" y="2006280"/>
              <a:ext cx="360" cy="360"/>
            </p14:xfrm>
          </p:contentPart>
        </mc:Choice>
        <mc:Fallback xmlns="">
          <p:pic>
            <p:nvPicPr>
              <p:cNvPr id="83" name="Rukopis 82">
                <a:extLst>
                  <a:ext uri="{FF2B5EF4-FFF2-40B4-BE49-F238E27FC236}">
                    <a16:creationId xmlns:a16="http://schemas.microsoft.com/office/drawing/2014/main" id="{D745381D-ECAF-DE1A-D399-661A35E7E0D1}"/>
                  </a:ext>
                </a:extLst>
              </p:cNvPr>
              <p:cNvPicPr/>
              <p:nvPr/>
            </p:nvPicPr>
            <p:blipFill>
              <a:blip r:embed="rId36"/>
              <a:stretch>
                <a:fillRect/>
              </a:stretch>
            </p:blipFill>
            <p:spPr>
              <a:xfrm>
                <a:off x="-1203240" y="1997280"/>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1">
            <p14:nvContentPartPr>
              <p14:cNvPr id="84" name="Rukopis 83">
                <a:extLst>
                  <a:ext uri="{FF2B5EF4-FFF2-40B4-BE49-F238E27FC236}">
                    <a16:creationId xmlns:a16="http://schemas.microsoft.com/office/drawing/2014/main" id="{52C32017-81F1-7473-5C02-2EEC69EA5BDE}"/>
                  </a:ext>
                </a:extLst>
              </p14:cNvPr>
              <p14:cNvContentPartPr/>
              <p14:nvPr/>
            </p14:nvContentPartPr>
            <p14:xfrm>
              <a:off x="-1194240" y="2006280"/>
              <a:ext cx="360" cy="360"/>
            </p14:xfrm>
          </p:contentPart>
        </mc:Choice>
        <mc:Fallback xmlns="">
          <p:pic>
            <p:nvPicPr>
              <p:cNvPr id="84" name="Rukopis 83">
                <a:extLst>
                  <a:ext uri="{FF2B5EF4-FFF2-40B4-BE49-F238E27FC236}">
                    <a16:creationId xmlns:a16="http://schemas.microsoft.com/office/drawing/2014/main" id="{52C32017-81F1-7473-5C02-2EEC69EA5BDE}"/>
                  </a:ext>
                </a:extLst>
              </p:cNvPr>
              <p:cNvPicPr/>
              <p:nvPr/>
            </p:nvPicPr>
            <p:blipFill>
              <a:blip r:embed="rId36"/>
              <a:stretch>
                <a:fillRect/>
              </a:stretch>
            </p:blipFill>
            <p:spPr>
              <a:xfrm>
                <a:off x="-1203240" y="1997280"/>
                <a:ext cx="18000" cy="18000"/>
              </a:xfrm>
              <a:prstGeom prst="rect">
                <a:avLst/>
              </a:prstGeom>
            </p:spPr>
          </p:pic>
        </mc:Fallback>
      </mc:AlternateContent>
    </p:spTree>
    <p:extLst>
      <p:ext uri="{BB962C8B-B14F-4D97-AF65-F5344CB8AC3E}">
        <p14:creationId xmlns:p14="http://schemas.microsoft.com/office/powerpoint/2010/main" val="2365986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ika 2">
            <a:extLst>
              <a:ext uri="{FF2B5EF4-FFF2-40B4-BE49-F238E27FC236}">
                <a16:creationId xmlns:a16="http://schemas.microsoft.com/office/drawing/2014/main" id="{4B5F5CD0-BE1B-9069-3DAC-1E0B69BC401D}"/>
              </a:ext>
            </a:extLst>
          </p:cNvPr>
          <p:cNvPicPr>
            <a:picLocks noChangeAspect="1"/>
          </p:cNvPicPr>
          <p:nvPr/>
        </p:nvPicPr>
        <p:blipFill rotWithShape="1">
          <a:blip r:embed="rId3"/>
          <a:srcRect l="11483" t="25375" r="27614" b="29700"/>
          <a:stretch/>
        </p:blipFill>
        <p:spPr>
          <a:xfrm>
            <a:off x="-4775" y="1530984"/>
            <a:ext cx="9148775" cy="3796031"/>
          </a:xfrm>
          <a:prstGeom prst="rect">
            <a:avLst/>
          </a:prstGeom>
        </p:spPr>
      </p:pic>
      <p:sp>
        <p:nvSpPr>
          <p:cNvPr id="4" name="TekstniOkvir 3">
            <a:extLst>
              <a:ext uri="{FF2B5EF4-FFF2-40B4-BE49-F238E27FC236}">
                <a16:creationId xmlns:a16="http://schemas.microsoft.com/office/drawing/2014/main" id="{4DF4EC19-2275-43D8-7B58-8BBCFA654A91}"/>
              </a:ext>
            </a:extLst>
          </p:cNvPr>
          <p:cNvSpPr txBox="1"/>
          <p:nvPr/>
        </p:nvSpPr>
        <p:spPr>
          <a:xfrm>
            <a:off x="815546" y="598759"/>
            <a:ext cx="2895344" cy="584775"/>
          </a:xfrm>
          <a:prstGeom prst="rect">
            <a:avLst/>
          </a:prstGeom>
          <a:noFill/>
        </p:spPr>
        <p:txBody>
          <a:bodyPr wrap="none" rtlCol="0">
            <a:spAutoFit/>
          </a:bodyPr>
          <a:lstStyle/>
          <a:p>
            <a:r>
              <a:rPr lang="hr-HR" sz="3200" b="1" dirty="0">
                <a:latin typeface="Arial" panose="020B0604020202020204" pitchFamily="34" charset="0"/>
                <a:cs typeface="Arial" panose="020B0604020202020204" pitchFamily="34" charset="0"/>
              </a:rPr>
              <a:t>Poigrajmo se!</a:t>
            </a:r>
          </a:p>
        </p:txBody>
      </p:sp>
      <p:sp>
        <p:nvSpPr>
          <p:cNvPr id="5" name="TekstniOkvir 4">
            <a:extLst>
              <a:ext uri="{FF2B5EF4-FFF2-40B4-BE49-F238E27FC236}">
                <a16:creationId xmlns:a16="http://schemas.microsoft.com/office/drawing/2014/main" id="{93958AAC-2C52-71BC-69F9-76502EB6CE5F}"/>
              </a:ext>
            </a:extLst>
          </p:cNvPr>
          <p:cNvSpPr txBox="1"/>
          <p:nvPr/>
        </p:nvSpPr>
        <p:spPr>
          <a:xfrm>
            <a:off x="2771776" y="5824207"/>
            <a:ext cx="5622052" cy="646331"/>
          </a:xfrm>
          <a:prstGeom prst="rect">
            <a:avLst/>
          </a:prstGeom>
          <a:noFill/>
        </p:spPr>
        <p:txBody>
          <a:bodyPr wrap="none" rtlCol="0">
            <a:spAutoFit/>
          </a:bodyPr>
          <a:lstStyle/>
          <a:p>
            <a:r>
              <a:rPr lang="hr-HR" sz="3600" dirty="0">
                <a:latin typeface="Arial" panose="020B0604020202020204" pitchFamily="34" charset="0"/>
                <a:cs typeface="Arial" panose="020B0604020202020204" pitchFamily="34" charset="0"/>
                <a:hlinkClick r:id="rId4"/>
              </a:rPr>
              <a:t>https://bit.ly/LITURGIJSKA</a:t>
            </a:r>
            <a:endParaRPr lang="hr-HR" sz="3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437740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ravokutnik 4">
            <a:extLst>
              <a:ext uri="{FF2B5EF4-FFF2-40B4-BE49-F238E27FC236}">
                <a16:creationId xmlns:a16="http://schemas.microsoft.com/office/drawing/2014/main" id="{FC309A4B-0061-5875-04CD-D3D565DFE0E9}"/>
              </a:ext>
            </a:extLst>
          </p:cNvPr>
          <p:cNvSpPr/>
          <p:nvPr/>
        </p:nvSpPr>
        <p:spPr>
          <a:xfrm>
            <a:off x="321276" y="901700"/>
            <a:ext cx="8606824" cy="5709165"/>
          </a:xfrm>
          <a:prstGeom prst="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2" name="TekstniOkvir 1">
            <a:extLst>
              <a:ext uri="{FF2B5EF4-FFF2-40B4-BE49-F238E27FC236}">
                <a16:creationId xmlns:a16="http://schemas.microsoft.com/office/drawing/2014/main" id="{EDC5A4F3-B2DC-D1D8-226F-67DC6689107F}"/>
              </a:ext>
            </a:extLst>
          </p:cNvPr>
          <p:cNvSpPr txBox="1"/>
          <p:nvPr/>
        </p:nvSpPr>
        <p:spPr>
          <a:xfrm>
            <a:off x="321276" y="247135"/>
            <a:ext cx="1975349" cy="523220"/>
          </a:xfrm>
          <a:prstGeom prst="rect">
            <a:avLst/>
          </a:prstGeom>
          <a:noFill/>
        </p:spPr>
        <p:txBody>
          <a:bodyPr wrap="none" rtlCol="0">
            <a:spAutoFit/>
          </a:bodyPr>
          <a:lstStyle/>
          <a:p>
            <a:r>
              <a:rPr lang="hr-HR" sz="2800" dirty="0"/>
              <a:t>PLAN PLOČE</a:t>
            </a:r>
          </a:p>
        </p:txBody>
      </p:sp>
      <p:sp>
        <p:nvSpPr>
          <p:cNvPr id="3" name="TekstniOkvir 2">
            <a:extLst>
              <a:ext uri="{FF2B5EF4-FFF2-40B4-BE49-F238E27FC236}">
                <a16:creationId xmlns:a16="http://schemas.microsoft.com/office/drawing/2014/main" id="{0045358D-A44D-0ACF-4958-C82932BEB674}"/>
              </a:ext>
            </a:extLst>
          </p:cNvPr>
          <p:cNvSpPr txBox="1"/>
          <p:nvPr/>
        </p:nvSpPr>
        <p:spPr>
          <a:xfrm>
            <a:off x="3222912" y="1000897"/>
            <a:ext cx="2698175" cy="646331"/>
          </a:xfrm>
          <a:prstGeom prst="rect">
            <a:avLst/>
          </a:prstGeom>
          <a:noFill/>
        </p:spPr>
        <p:txBody>
          <a:bodyPr wrap="none" rtlCol="0">
            <a:spAutoFit/>
          </a:bodyPr>
          <a:lstStyle/>
          <a:p>
            <a:pPr algn="ctr"/>
            <a:r>
              <a:rPr lang="hr-HR" sz="3600" dirty="0">
                <a:solidFill>
                  <a:schemeClr val="bg1"/>
                </a:solidFill>
                <a:latin typeface="Arial" panose="020B0604020202020204" pitchFamily="34" charset="0"/>
                <a:cs typeface="Arial" panose="020B0604020202020204" pitchFamily="34" charset="0"/>
              </a:rPr>
              <a:t>Učimo moliti</a:t>
            </a:r>
          </a:p>
        </p:txBody>
      </p:sp>
      <p:sp>
        <p:nvSpPr>
          <p:cNvPr id="4" name="TekstniOkvir 3">
            <a:extLst>
              <a:ext uri="{FF2B5EF4-FFF2-40B4-BE49-F238E27FC236}">
                <a16:creationId xmlns:a16="http://schemas.microsoft.com/office/drawing/2014/main" id="{C0A65903-F4BF-688C-177A-ADB9AB4DE2DA}"/>
              </a:ext>
            </a:extLst>
          </p:cNvPr>
          <p:cNvSpPr txBox="1"/>
          <p:nvPr/>
        </p:nvSpPr>
        <p:spPr>
          <a:xfrm>
            <a:off x="660100" y="1758777"/>
            <a:ext cx="8109912" cy="4524315"/>
          </a:xfrm>
          <a:prstGeom prst="rect">
            <a:avLst/>
          </a:prstGeom>
          <a:noFill/>
        </p:spPr>
        <p:txBody>
          <a:bodyPr wrap="none" rtlCol="0">
            <a:spAutoFit/>
          </a:bodyPr>
          <a:lstStyle/>
          <a:p>
            <a:r>
              <a:rPr lang="hr-HR" sz="3600" dirty="0">
                <a:solidFill>
                  <a:schemeClr val="bg1"/>
                </a:solidFill>
                <a:latin typeface="Arial" panose="020B0604020202020204" pitchFamily="34" charset="0"/>
                <a:cs typeface="Arial" panose="020B0604020202020204" pitchFamily="34" charset="0"/>
              </a:rPr>
              <a:t>Isus je naučio svoje učenike i nas </a:t>
            </a:r>
          </a:p>
          <a:p>
            <a:r>
              <a:rPr lang="hr-HR" sz="3600" dirty="0">
                <a:solidFill>
                  <a:schemeClr val="bg1"/>
                </a:solidFill>
                <a:latin typeface="Arial" panose="020B0604020202020204" pitchFamily="34" charset="0"/>
                <a:cs typeface="Arial" panose="020B0604020202020204" pitchFamily="34" charset="0"/>
              </a:rPr>
              <a:t>moliti Oče naš.</a:t>
            </a:r>
          </a:p>
          <a:p>
            <a:r>
              <a:rPr lang="hr-HR" sz="3600" dirty="0">
                <a:solidFill>
                  <a:schemeClr val="bg1"/>
                </a:solidFill>
                <a:latin typeface="Arial" panose="020B0604020202020204" pitchFamily="34" charset="0"/>
                <a:cs typeface="Arial" panose="020B0604020202020204" pitchFamily="34" charset="0"/>
              </a:rPr>
              <a:t>Molitvene geste su: stajanje, sjedenje, </a:t>
            </a:r>
          </a:p>
          <a:p>
            <a:r>
              <a:rPr lang="hr-HR" sz="3600" dirty="0">
                <a:solidFill>
                  <a:schemeClr val="bg1"/>
                </a:solidFill>
                <a:latin typeface="Arial" panose="020B0604020202020204" pitchFamily="34" charset="0"/>
                <a:cs typeface="Arial" panose="020B0604020202020204" pitchFamily="34" charset="0"/>
              </a:rPr>
              <a:t>klečanje, podignute ruke…</a:t>
            </a:r>
          </a:p>
          <a:p>
            <a:r>
              <a:rPr lang="hr-HR" sz="3600" dirty="0">
                <a:solidFill>
                  <a:schemeClr val="bg1"/>
                </a:solidFill>
                <a:latin typeface="Arial" panose="020B0604020202020204" pitchFamily="34" charset="0"/>
                <a:cs typeface="Arial" panose="020B0604020202020204" pitchFamily="34" charset="0"/>
              </a:rPr>
              <a:t>Liturgijska godina je skup </a:t>
            </a:r>
          </a:p>
          <a:p>
            <a:r>
              <a:rPr lang="hr-HR" sz="3600" dirty="0">
                <a:solidFill>
                  <a:schemeClr val="bg1"/>
                </a:solidFill>
                <a:latin typeface="Arial" panose="020B0604020202020204" pitchFamily="34" charset="0"/>
                <a:cs typeface="Arial" panose="020B0604020202020204" pitchFamily="34" charset="0"/>
              </a:rPr>
              <a:t>crkvenih slavlja u godini. </a:t>
            </a:r>
          </a:p>
          <a:p>
            <a:r>
              <a:rPr lang="hr-HR" sz="3600" dirty="0">
                <a:solidFill>
                  <a:schemeClr val="bg1"/>
                </a:solidFill>
                <a:latin typeface="Arial" panose="020B0604020202020204" pitchFamily="34" charset="0"/>
                <a:cs typeface="Arial" panose="020B0604020202020204" pitchFamily="34" charset="0"/>
              </a:rPr>
              <a:t>Počinje 1. nedjeljom došašća, </a:t>
            </a:r>
          </a:p>
          <a:p>
            <a:r>
              <a:rPr lang="hr-HR" sz="3600" dirty="0">
                <a:solidFill>
                  <a:schemeClr val="bg1"/>
                </a:solidFill>
                <a:latin typeface="Arial" panose="020B0604020202020204" pitchFamily="34" charset="0"/>
                <a:cs typeface="Arial" panose="020B0604020202020204" pitchFamily="34" charset="0"/>
              </a:rPr>
              <a:t>a završava svetkovinom Krista Kralja.</a:t>
            </a:r>
          </a:p>
        </p:txBody>
      </p:sp>
    </p:spTree>
    <p:extLst>
      <p:ext uri="{BB962C8B-B14F-4D97-AF65-F5344CB8AC3E}">
        <p14:creationId xmlns:p14="http://schemas.microsoft.com/office/powerpoint/2010/main" val="19615681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85EB94B8-F800-B9F2-13FE-AEC3C9DC089F}"/>
              </a:ext>
            </a:extLst>
          </p:cNvPr>
          <p:cNvSpPr>
            <a:spLocks noChangeArrowheads="1"/>
          </p:cNvSpPr>
          <p:nvPr/>
        </p:nvSpPr>
        <p:spPr bwMode="auto">
          <a:xfrm>
            <a:off x="465439" y="1441786"/>
            <a:ext cx="7265772"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hr-HR" altLang="sr-Latn-RS" sz="28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Pozorno pratim nastavu i upute za rad.</a:t>
            </a:r>
            <a:endParaRPr kumimoji="0" lang="hr-HR" altLang="sr-Latn-RS" sz="12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pic>
        <p:nvPicPr>
          <p:cNvPr id="1025" name="Slika 2" descr="Slika na kojoj se prikazuje emotikon, žuto, smješko&#10;&#10;Opis je automatski generiran">
            <a:extLst>
              <a:ext uri="{FF2B5EF4-FFF2-40B4-BE49-F238E27FC236}">
                <a16:creationId xmlns:a16="http://schemas.microsoft.com/office/drawing/2014/main" id="{90303299-4C11-0010-CC99-22CFB5DC6D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31697" b="7651"/>
          <a:stretch>
            <a:fillRect/>
          </a:stretch>
        </p:blipFill>
        <p:spPr bwMode="auto">
          <a:xfrm>
            <a:off x="1335143" y="4231909"/>
            <a:ext cx="5910648" cy="2026508"/>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E5648991-0C3B-EB65-ADA6-452DCA2C15F7}"/>
              </a:ext>
            </a:extLst>
          </p:cNvPr>
          <p:cNvSpPr>
            <a:spLocks noChangeArrowheads="1"/>
          </p:cNvSpPr>
          <p:nvPr/>
        </p:nvSpPr>
        <p:spPr bwMode="auto">
          <a:xfrm>
            <a:off x="2325130" y="526173"/>
            <a:ext cx="4493739"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hr-HR" altLang="sr-Latn-RS" sz="3200" b="1" i="0" u="sng"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SAMOVREDNOVANJE</a:t>
            </a:r>
            <a:endParaRPr kumimoji="0" lang="hr-HR" altLang="sr-Latn-RS" sz="1400" b="1" i="0" u="sng"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5" name="TekstniOkvir 4">
            <a:extLst>
              <a:ext uri="{FF2B5EF4-FFF2-40B4-BE49-F238E27FC236}">
                <a16:creationId xmlns:a16="http://schemas.microsoft.com/office/drawing/2014/main" id="{0D3764D5-0465-A096-B34C-CA5DD2423A03}"/>
              </a:ext>
            </a:extLst>
          </p:cNvPr>
          <p:cNvSpPr txBox="1"/>
          <p:nvPr/>
        </p:nvSpPr>
        <p:spPr>
          <a:xfrm>
            <a:off x="2325130" y="2357400"/>
            <a:ext cx="6685004" cy="523220"/>
          </a:xfrm>
          <a:prstGeom prst="rect">
            <a:avLst/>
          </a:prstGeom>
          <a:noFill/>
        </p:spPr>
        <p:txBody>
          <a:bodyPr wrap="square">
            <a:spAutoFit/>
          </a:bodyPr>
          <a:lstStyle/>
          <a:p>
            <a:r>
              <a:rPr lang="pl-PL" sz="2800" dirty="0">
                <a:latin typeface="Arial" panose="020B0604020202020204" pitchFamily="34" charset="0"/>
                <a:cs typeface="Arial" panose="020B0604020202020204" pitchFamily="34" charset="0"/>
              </a:rPr>
              <a:t>Pitam ako mi nešto nije jasno.</a:t>
            </a:r>
            <a:endParaRPr lang="hr-HR" sz="2800" dirty="0">
              <a:latin typeface="Arial" panose="020B0604020202020204" pitchFamily="34" charset="0"/>
              <a:cs typeface="Arial" panose="020B0604020202020204" pitchFamily="34" charset="0"/>
            </a:endParaRPr>
          </a:p>
        </p:txBody>
      </p:sp>
      <p:sp>
        <p:nvSpPr>
          <p:cNvPr id="7" name="TekstniOkvir 6">
            <a:extLst>
              <a:ext uri="{FF2B5EF4-FFF2-40B4-BE49-F238E27FC236}">
                <a16:creationId xmlns:a16="http://schemas.microsoft.com/office/drawing/2014/main" id="{04E28DF1-33FD-6BC4-3557-2E3992229CA9}"/>
              </a:ext>
            </a:extLst>
          </p:cNvPr>
          <p:cNvSpPr txBox="1"/>
          <p:nvPr/>
        </p:nvSpPr>
        <p:spPr>
          <a:xfrm>
            <a:off x="432488" y="3211458"/>
            <a:ext cx="7068064" cy="658835"/>
          </a:xfrm>
          <a:prstGeom prst="rect">
            <a:avLst/>
          </a:prstGeom>
          <a:noFill/>
        </p:spPr>
        <p:txBody>
          <a:bodyPr wrap="square">
            <a:spAutoFit/>
          </a:bodyPr>
          <a:lstStyle/>
          <a:p>
            <a:pPr marL="71755" marR="71755">
              <a:lnSpc>
                <a:spcPct val="150000"/>
              </a:lnSpc>
            </a:pPr>
            <a:r>
              <a:rPr lang="hr-HR" sz="2800" dirty="0">
                <a:effectLst/>
                <a:latin typeface="Arial" panose="020B0604020202020204" pitchFamily="34" charset="0"/>
                <a:ea typeface="Calibri" panose="020F0502020204030204" pitchFamily="34" charset="0"/>
                <a:cs typeface="Arial" panose="020B0604020202020204" pitchFamily="34" charset="0"/>
              </a:rPr>
              <a:t>Razumijem zašto učim ovo gradivo…</a:t>
            </a:r>
          </a:p>
        </p:txBody>
      </p:sp>
    </p:spTree>
    <p:extLst>
      <p:ext uri="{BB962C8B-B14F-4D97-AF65-F5344CB8AC3E}">
        <p14:creationId xmlns:p14="http://schemas.microsoft.com/office/powerpoint/2010/main" val="31971259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ika 2">
            <a:hlinkClick r:id="rId3"/>
            <a:extLst>
              <a:ext uri="{FF2B5EF4-FFF2-40B4-BE49-F238E27FC236}">
                <a16:creationId xmlns:a16="http://schemas.microsoft.com/office/drawing/2014/main" id="{B6A76E56-087E-4FB0-D1B0-17AC5454081C}"/>
              </a:ext>
            </a:extLst>
          </p:cNvPr>
          <p:cNvPicPr>
            <a:picLocks noChangeAspect="1"/>
          </p:cNvPicPr>
          <p:nvPr/>
        </p:nvPicPr>
        <p:blipFill rotWithShape="1">
          <a:blip r:embed="rId4"/>
          <a:srcRect l="24421" t="22445" r="37789" b="14866"/>
          <a:stretch/>
        </p:blipFill>
        <p:spPr>
          <a:xfrm>
            <a:off x="1886549" y="1557403"/>
            <a:ext cx="5370897" cy="5011839"/>
          </a:xfrm>
          <a:prstGeom prst="rect">
            <a:avLst/>
          </a:prstGeom>
        </p:spPr>
      </p:pic>
      <p:sp>
        <p:nvSpPr>
          <p:cNvPr id="4" name="TekstniOkvir 3">
            <a:extLst>
              <a:ext uri="{FF2B5EF4-FFF2-40B4-BE49-F238E27FC236}">
                <a16:creationId xmlns:a16="http://schemas.microsoft.com/office/drawing/2014/main" id="{7E40520F-4054-D2FE-A17A-930F539F0176}"/>
              </a:ext>
            </a:extLst>
          </p:cNvPr>
          <p:cNvSpPr txBox="1"/>
          <p:nvPr/>
        </p:nvSpPr>
        <p:spPr>
          <a:xfrm>
            <a:off x="777819" y="827772"/>
            <a:ext cx="7588359" cy="646331"/>
          </a:xfrm>
          <a:prstGeom prst="rect">
            <a:avLst/>
          </a:prstGeom>
          <a:noFill/>
        </p:spPr>
        <p:txBody>
          <a:bodyPr wrap="none" rtlCol="0">
            <a:spAutoFit/>
          </a:bodyPr>
          <a:lstStyle/>
          <a:p>
            <a:r>
              <a:rPr lang="hr-HR" sz="3600" dirty="0">
                <a:latin typeface="Arial" panose="020B0604020202020204" pitchFamily="34" charset="0"/>
                <a:cs typeface="Arial" panose="020B0604020202020204" pitchFamily="34" charset="0"/>
              </a:rPr>
              <a:t>Ponovimo: </a:t>
            </a:r>
            <a:r>
              <a:rPr lang="hr-HR" sz="3600" dirty="0">
                <a:latin typeface="Arial" panose="020B0604020202020204" pitchFamily="34" charset="0"/>
                <a:cs typeface="Arial" panose="020B0604020202020204" pitchFamily="34" charset="0"/>
                <a:hlinkClick r:id="rId3"/>
              </a:rPr>
              <a:t>https://bit.ly/MOLITVA22</a:t>
            </a:r>
            <a:r>
              <a:rPr lang="hr-HR" sz="36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2609413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ika 2">
            <a:extLst>
              <a:ext uri="{FF2B5EF4-FFF2-40B4-BE49-F238E27FC236}">
                <a16:creationId xmlns:a16="http://schemas.microsoft.com/office/drawing/2014/main" id="{5AFAF363-4C80-6E2A-4CAD-60EBF15F78A6}"/>
              </a:ext>
            </a:extLst>
          </p:cNvPr>
          <p:cNvPicPr>
            <a:picLocks noChangeAspect="1"/>
          </p:cNvPicPr>
          <p:nvPr/>
        </p:nvPicPr>
        <p:blipFill rotWithShape="1">
          <a:blip r:embed="rId3"/>
          <a:srcRect l="20135" t="26336" r="19325" b="16006"/>
          <a:stretch/>
        </p:blipFill>
        <p:spPr>
          <a:xfrm>
            <a:off x="0" y="979713"/>
            <a:ext cx="9144000" cy="4898573"/>
          </a:xfrm>
          <a:prstGeom prst="rect">
            <a:avLst/>
          </a:prstGeom>
        </p:spPr>
      </p:pic>
    </p:spTree>
    <p:extLst>
      <p:ext uri="{BB962C8B-B14F-4D97-AF65-F5344CB8AC3E}">
        <p14:creationId xmlns:p14="http://schemas.microsoft.com/office/powerpoint/2010/main" val="4411253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ika 2">
            <a:extLst>
              <a:ext uri="{FF2B5EF4-FFF2-40B4-BE49-F238E27FC236}">
                <a16:creationId xmlns:a16="http://schemas.microsoft.com/office/drawing/2014/main" id="{D8100058-2880-48C3-94FA-2A4BD0B765D9}"/>
              </a:ext>
            </a:extLst>
          </p:cNvPr>
          <p:cNvPicPr>
            <a:picLocks noChangeAspect="1"/>
          </p:cNvPicPr>
          <p:nvPr/>
        </p:nvPicPr>
        <p:blipFill rotWithShape="1">
          <a:blip r:embed="rId3"/>
          <a:srcRect l="18919" t="41231" r="18783" b="19129"/>
          <a:stretch/>
        </p:blipFill>
        <p:spPr>
          <a:xfrm>
            <a:off x="0" y="1792601"/>
            <a:ext cx="9144000" cy="3272798"/>
          </a:xfrm>
          <a:prstGeom prst="rect">
            <a:avLst/>
          </a:prstGeom>
        </p:spPr>
      </p:pic>
    </p:spTree>
    <p:extLst>
      <p:ext uri="{BB962C8B-B14F-4D97-AF65-F5344CB8AC3E}">
        <p14:creationId xmlns:p14="http://schemas.microsoft.com/office/powerpoint/2010/main" val="14124066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15">
            <a:extLst>
              <a:ext uri="{FF2B5EF4-FFF2-40B4-BE49-F238E27FC236}">
                <a16:creationId xmlns:a16="http://schemas.microsoft.com/office/drawing/2014/main" id="{3C54F4CE-85F0-46ED-80DA-9518C9251A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17">
            <a:extLst>
              <a:ext uri="{FF2B5EF4-FFF2-40B4-BE49-F238E27FC236}">
                <a16:creationId xmlns:a16="http://schemas.microsoft.com/office/drawing/2014/main" id="{DADD1FCA-8ACB-4958-81DD-4CDD6D3E19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4351564" cy="6858000"/>
          </a:xfrm>
          <a:custGeom>
            <a:avLst/>
            <a:gdLst>
              <a:gd name="connsiteX0" fmla="*/ 5734864 w 5734864"/>
              <a:gd name="connsiteY0" fmla="*/ 0 h 6858000"/>
              <a:gd name="connsiteX1" fmla="*/ 771611 w 5734864"/>
              <a:gd name="connsiteY1" fmla="*/ 0 h 6858000"/>
              <a:gd name="connsiteX2" fmla="*/ 771679 w 5734864"/>
              <a:gd name="connsiteY2" fmla="*/ 49108 h 6858000"/>
              <a:gd name="connsiteX3" fmla="*/ 794248 w 5734864"/>
              <a:gd name="connsiteY3" fmla="*/ 200968 h 6858000"/>
              <a:gd name="connsiteX4" fmla="*/ 801749 w 5734864"/>
              <a:gd name="connsiteY4" fmla="*/ 414071 h 6858000"/>
              <a:gd name="connsiteX5" fmla="*/ 818548 w 5734864"/>
              <a:gd name="connsiteY5" fmla="*/ 585467 h 6858000"/>
              <a:gd name="connsiteX6" fmla="*/ 857476 w 5734864"/>
              <a:gd name="connsiteY6" fmla="*/ 800623 h 6858000"/>
              <a:gd name="connsiteX7" fmla="*/ 851083 w 5734864"/>
              <a:gd name="connsiteY7" fmla="*/ 878903 h 6858000"/>
              <a:gd name="connsiteX8" fmla="*/ 873564 w 5734864"/>
              <a:gd name="connsiteY8" fmla="*/ 943826 h 6858000"/>
              <a:gd name="connsiteX9" fmla="*/ 864705 w 5734864"/>
              <a:gd name="connsiteY9" fmla="*/ 973328 h 6858000"/>
              <a:gd name="connsiteX10" fmla="*/ 862869 w 5734864"/>
              <a:gd name="connsiteY10" fmla="*/ 978457 h 6858000"/>
              <a:gd name="connsiteX11" fmla="*/ 862233 w 5734864"/>
              <a:gd name="connsiteY11" fmla="*/ 998041 h 6858000"/>
              <a:gd name="connsiteX12" fmla="*/ 853665 w 5734864"/>
              <a:gd name="connsiteY12" fmla="*/ 1004750 h 6858000"/>
              <a:gd name="connsiteX13" fmla="*/ 846695 w 5734864"/>
              <a:gd name="connsiteY13" fmla="*/ 1035077 h 6858000"/>
              <a:gd name="connsiteX14" fmla="*/ 847865 w 5734864"/>
              <a:gd name="connsiteY14" fmla="*/ 1070795 h 6858000"/>
              <a:gd name="connsiteX15" fmla="*/ 862786 w 5734864"/>
              <a:gd name="connsiteY15" fmla="*/ 1238994 h 6858000"/>
              <a:gd name="connsiteX16" fmla="*/ 859345 w 5734864"/>
              <a:gd name="connsiteY16" fmla="*/ 1380427 h 6858000"/>
              <a:gd name="connsiteX17" fmla="*/ 855172 w 5734864"/>
              <a:gd name="connsiteY17" fmla="*/ 1435262 h 6858000"/>
              <a:gd name="connsiteX18" fmla="*/ 860494 w 5734864"/>
              <a:gd name="connsiteY18" fmla="*/ 1453861 h 6858000"/>
              <a:gd name="connsiteX19" fmla="*/ 853731 w 5734864"/>
              <a:gd name="connsiteY19" fmla="*/ 1467047 h 6858000"/>
              <a:gd name="connsiteX20" fmla="*/ 845847 w 5734864"/>
              <a:gd name="connsiteY20" fmla="*/ 1502307 h 6858000"/>
              <a:gd name="connsiteX21" fmla="*/ 817613 w 5734864"/>
              <a:gd name="connsiteY21" fmla="*/ 1565166 h 6858000"/>
              <a:gd name="connsiteX22" fmla="*/ 804223 w 5734864"/>
              <a:gd name="connsiteY22" fmla="*/ 1601941 h 6858000"/>
              <a:gd name="connsiteX23" fmla="*/ 791773 w 5734864"/>
              <a:gd name="connsiteY23" fmla="*/ 1627005 h 6858000"/>
              <a:gd name="connsiteX24" fmla="*/ 774645 w 5734864"/>
              <a:gd name="connsiteY24" fmla="*/ 1699922 h 6858000"/>
              <a:gd name="connsiteX25" fmla="*/ 752343 w 5734864"/>
              <a:gd name="connsiteY25" fmla="*/ 1824604 h 6858000"/>
              <a:gd name="connsiteX26" fmla="*/ 746254 w 5734864"/>
              <a:gd name="connsiteY26" fmla="*/ 1850222 h 6858000"/>
              <a:gd name="connsiteX27" fmla="*/ 728600 w 5734864"/>
              <a:gd name="connsiteY27" fmla="*/ 1869603 h 6858000"/>
              <a:gd name="connsiteX28" fmla="*/ 724396 w 5734864"/>
              <a:gd name="connsiteY28" fmla="*/ 1883104 h 6858000"/>
              <a:gd name="connsiteX29" fmla="*/ 722165 w 5734864"/>
              <a:gd name="connsiteY29" fmla="*/ 1885924 h 6858000"/>
              <a:gd name="connsiteX30" fmla="*/ 721338 w 5734864"/>
              <a:gd name="connsiteY30" fmla="*/ 1887123 h 6858000"/>
              <a:gd name="connsiteX31" fmla="*/ 714840 w 5734864"/>
              <a:gd name="connsiteY31" fmla="*/ 1902274 h 6858000"/>
              <a:gd name="connsiteX32" fmla="*/ 722847 w 5734864"/>
              <a:gd name="connsiteY32" fmla="*/ 1929891 h 6858000"/>
              <a:gd name="connsiteX33" fmla="*/ 719647 w 5734864"/>
              <a:gd name="connsiteY33" fmla="*/ 1936120 h 6858000"/>
              <a:gd name="connsiteX34" fmla="*/ 714660 w 5734864"/>
              <a:gd name="connsiteY34" fmla="*/ 1982709 h 6858000"/>
              <a:gd name="connsiteX35" fmla="*/ 710759 w 5734864"/>
              <a:gd name="connsiteY35" fmla="*/ 2013010 h 6858000"/>
              <a:gd name="connsiteX36" fmla="*/ 697927 w 5734864"/>
              <a:gd name="connsiteY36" fmla="*/ 2069833 h 6858000"/>
              <a:gd name="connsiteX37" fmla="*/ 693594 w 5734864"/>
              <a:gd name="connsiteY37" fmla="*/ 2103731 h 6858000"/>
              <a:gd name="connsiteX38" fmla="*/ 691109 w 5734864"/>
              <a:gd name="connsiteY38" fmla="*/ 2124027 h 6858000"/>
              <a:gd name="connsiteX39" fmla="*/ 676593 w 5734864"/>
              <a:gd name="connsiteY39" fmla="*/ 2176182 h 6858000"/>
              <a:gd name="connsiteX40" fmla="*/ 633227 w 5734864"/>
              <a:gd name="connsiteY40" fmla="*/ 2258036 h 6858000"/>
              <a:gd name="connsiteX41" fmla="*/ 625564 w 5734864"/>
              <a:gd name="connsiteY41" fmla="*/ 2284567 h 6858000"/>
              <a:gd name="connsiteX42" fmla="*/ 627074 w 5734864"/>
              <a:gd name="connsiteY42" fmla="*/ 2289605 h 6858000"/>
              <a:gd name="connsiteX43" fmla="*/ 614574 w 5734864"/>
              <a:gd name="connsiteY43" fmla="*/ 2308717 h 6858000"/>
              <a:gd name="connsiteX44" fmla="*/ 606890 w 5734864"/>
              <a:gd name="connsiteY44" fmla="*/ 2320662 h 6858000"/>
              <a:gd name="connsiteX45" fmla="*/ 605558 w 5734864"/>
              <a:gd name="connsiteY45" fmla="*/ 2327897 h 6858000"/>
              <a:gd name="connsiteX46" fmla="*/ 602202 w 5734864"/>
              <a:gd name="connsiteY46" fmla="*/ 2357749 h 6858000"/>
              <a:gd name="connsiteX47" fmla="*/ 600213 w 5734864"/>
              <a:gd name="connsiteY47" fmla="*/ 2364905 h 6858000"/>
              <a:gd name="connsiteX48" fmla="*/ 597160 w 5734864"/>
              <a:gd name="connsiteY48" fmla="*/ 2388351 h 6858000"/>
              <a:gd name="connsiteX49" fmla="*/ 597982 w 5734864"/>
              <a:gd name="connsiteY49" fmla="*/ 2402296 h 6858000"/>
              <a:gd name="connsiteX50" fmla="*/ 593150 w 5734864"/>
              <a:gd name="connsiteY50" fmla="*/ 2420015 h 6858000"/>
              <a:gd name="connsiteX51" fmla="*/ 592833 w 5734864"/>
              <a:gd name="connsiteY51" fmla="*/ 2422749 h 6858000"/>
              <a:gd name="connsiteX52" fmla="*/ 594479 w 5734864"/>
              <a:gd name="connsiteY52" fmla="*/ 2426002 h 6858000"/>
              <a:gd name="connsiteX53" fmla="*/ 591963 w 5734864"/>
              <a:gd name="connsiteY53" fmla="*/ 2431950 h 6858000"/>
              <a:gd name="connsiteX54" fmla="*/ 591544 w 5734864"/>
              <a:gd name="connsiteY54" fmla="*/ 2433897 h 6858000"/>
              <a:gd name="connsiteX55" fmla="*/ 589519 w 5734864"/>
              <a:gd name="connsiteY55" fmla="*/ 2451398 h 6858000"/>
              <a:gd name="connsiteX56" fmla="*/ 590037 w 5734864"/>
              <a:gd name="connsiteY56" fmla="*/ 2455536 h 6858000"/>
              <a:gd name="connsiteX57" fmla="*/ 588179 w 5734864"/>
              <a:gd name="connsiteY57" fmla="*/ 2462981 h 6858000"/>
              <a:gd name="connsiteX58" fmla="*/ 583434 w 5734864"/>
              <a:gd name="connsiteY58" fmla="*/ 2503991 h 6858000"/>
              <a:gd name="connsiteX59" fmla="*/ 567942 w 5734864"/>
              <a:gd name="connsiteY59" fmla="*/ 2652936 h 6858000"/>
              <a:gd name="connsiteX60" fmla="*/ 573869 w 5734864"/>
              <a:gd name="connsiteY60" fmla="*/ 2670188 h 6858000"/>
              <a:gd name="connsiteX61" fmla="*/ 575243 w 5734864"/>
              <a:gd name="connsiteY61" fmla="*/ 2688114 h 6858000"/>
              <a:gd name="connsiteX62" fmla="*/ 573824 w 5734864"/>
              <a:gd name="connsiteY62" fmla="*/ 2689856 h 6858000"/>
              <a:gd name="connsiteX63" fmla="*/ 570699 w 5734864"/>
              <a:gd name="connsiteY63" fmla="*/ 2709353 h 6858000"/>
              <a:gd name="connsiteX64" fmla="*/ 573192 w 5734864"/>
              <a:gd name="connsiteY64" fmla="*/ 2714527 h 6858000"/>
              <a:gd name="connsiteX65" fmla="*/ 572044 w 5734864"/>
              <a:gd name="connsiteY65" fmla="*/ 2728187 h 6858000"/>
              <a:gd name="connsiteX66" fmla="*/ 572465 w 5734864"/>
              <a:gd name="connsiteY66" fmla="*/ 2755863 h 6858000"/>
              <a:gd name="connsiteX67" fmla="*/ 570028 w 5734864"/>
              <a:gd name="connsiteY67" fmla="*/ 2760324 h 6858000"/>
              <a:gd name="connsiteX68" fmla="*/ 566748 w 5734864"/>
              <a:gd name="connsiteY68" fmla="*/ 2800948 h 6858000"/>
              <a:gd name="connsiteX69" fmla="*/ 565509 w 5734864"/>
              <a:gd name="connsiteY69" fmla="*/ 2801167 h 6858000"/>
              <a:gd name="connsiteX70" fmla="*/ 559367 w 5734864"/>
              <a:gd name="connsiteY70" fmla="*/ 2811129 h 6858000"/>
              <a:gd name="connsiteX71" fmla="*/ 550354 w 5734864"/>
              <a:gd name="connsiteY71" fmla="*/ 2830949 h 6858000"/>
              <a:gd name="connsiteX72" fmla="*/ 514795 w 5734864"/>
              <a:gd name="connsiteY72" fmla="*/ 2872433 h 6858000"/>
              <a:gd name="connsiteX73" fmla="*/ 509875 w 5734864"/>
              <a:gd name="connsiteY73" fmla="*/ 2923099 h 6858000"/>
              <a:gd name="connsiteX74" fmla="*/ 509577 w 5734864"/>
              <a:gd name="connsiteY74" fmla="*/ 2923197 h 6858000"/>
              <a:gd name="connsiteX75" fmla="*/ 507597 w 5734864"/>
              <a:gd name="connsiteY75" fmla="*/ 2931868 h 6858000"/>
              <a:gd name="connsiteX76" fmla="*/ 507379 w 5734864"/>
              <a:gd name="connsiteY76" fmla="*/ 2938322 h 6858000"/>
              <a:gd name="connsiteX77" fmla="*/ 504725 w 5734864"/>
              <a:gd name="connsiteY77" fmla="*/ 2954519 h 6858000"/>
              <a:gd name="connsiteX78" fmla="*/ 502018 w 5734864"/>
              <a:gd name="connsiteY78" fmla="*/ 2959643 h 6858000"/>
              <a:gd name="connsiteX79" fmla="*/ 498360 w 5734864"/>
              <a:gd name="connsiteY79" fmla="*/ 2961019 h 6858000"/>
              <a:gd name="connsiteX80" fmla="*/ 498483 w 5734864"/>
              <a:gd name="connsiteY80" fmla="*/ 2962590 h 6858000"/>
              <a:gd name="connsiteX81" fmla="*/ 484403 w 5734864"/>
              <a:gd name="connsiteY81" fmla="*/ 2990538 h 6858000"/>
              <a:gd name="connsiteX82" fmla="*/ 463075 w 5734864"/>
              <a:gd name="connsiteY82" fmla="*/ 3055956 h 6858000"/>
              <a:gd name="connsiteX83" fmla="*/ 455013 w 5734864"/>
              <a:gd name="connsiteY83" fmla="*/ 3094482 h 6858000"/>
              <a:gd name="connsiteX84" fmla="*/ 428391 w 5734864"/>
              <a:gd name="connsiteY84" fmla="*/ 3198850 h 6858000"/>
              <a:gd name="connsiteX85" fmla="*/ 401440 w 5734864"/>
              <a:gd name="connsiteY85" fmla="*/ 3307560 h 6858000"/>
              <a:gd name="connsiteX86" fmla="*/ 386076 w 5734864"/>
              <a:gd name="connsiteY86" fmla="*/ 3373943 h 6858000"/>
              <a:gd name="connsiteX87" fmla="*/ 374726 w 5734864"/>
              <a:gd name="connsiteY87" fmla="*/ 3381364 h 6858000"/>
              <a:gd name="connsiteX88" fmla="*/ 369145 w 5734864"/>
              <a:gd name="connsiteY88" fmla="*/ 3383729 h 6858000"/>
              <a:gd name="connsiteX89" fmla="*/ 364294 w 5734864"/>
              <a:gd name="connsiteY89" fmla="*/ 3414159 h 6858000"/>
              <a:gd name="connsiteX90" fmla="*/ 366450 w 5734864"/>
              <a:gd name="connsiteY90" fmla="*/ 3436925 h 6858000"/>
              <a:gd name="connsiteX91" fmla="*/ 351743 w 5734864"/>
              <a:gd name="connsiteY91" fmla="*/ 3521619 h 6858000"/>
              <a:gd name="connsiteX92" fmla="*/ 345784 w 5734864"/>
              <a:gd name="connsiteY92" fmla="*/ 3603757 h 6858000"/>
              <a:gd name="connsiteX93" fmla="*/ 344198 w 5734864"/>
              <a:gd name="connsiteY93" fmla="*/ 3652424 h 6858000"/>
              <a:gd name="connsiteX94" fmla="*/ 352450 w 5734864"/>
              <a:gd name="connsiteY94" fmla="*/ 3665222 h 6858000"/>
              <a:gd name="connsiteX95" fmla="*/ 342621 w 5734864"/>
              <a:gd name="connsiteY95" fmla="*/ 3700804 h 6858000"/>
              <a:gd name="connsiteX96" fmla="*/ 341514 w 5734864"/>
              <a:gd name="connsiteY96" fmla="*/ 3734774 h 6858000"/>
              <a:gd name="connsiteX97" fmla="*/ 340607 w 5734864"/>
              <a:gd name="connsiteY97" fmla="*/ 3785153 h 6858000"/>
              <a:gd name="connsiteX98" fmla="*/ 340707 w 5734864"/>
              <a:gd name="connsiteY98" fmla="*/ 3788177 h 6858000"/>
              <a:gd name="connsiteX99" fmla="*/ 340361 w 5734864"/>
              <a:gd name="connsiteY99" fmla="*/ 3798803 h 6858000"/>
              <a:gd name="connsiteX100" fmla="*/ 339642 w 5734864"/>
              <a:gd name="connsiteY100" fmla="*/ 3838750 h 6858000"/>
              <a:gd name="connsiteX101" fmla="*/ 360295 w 5734864"/>
              <a:gd name="connsiteY101" fmla="*/ 4015196 h 6858000"/>
              <a:gd name="connsiteX102" fmla="*/ 339043 w 5734864"/>
              <a:gd name="connsiteY102" fmla="*/ 4052778 h 6858000"/>
              <a:gd name="connsiteX103" fmla="*/ 339343 w 5734864"/>
              <a:gd name="connsiteY103" fmla="*/ 4096257 h 6858000"/>
              <a:gd name="connsiteX104" fmla="*/ 340786 w 5734864"/>
              <a:gd name="connsiteY104" fmla="*/ 4321136 h 6858000"/>
              <a:gd name="connsiteX105" fmla="*/ 343158 w 5734864"/>
              <a:gd name="connsiteY105" fmla="*/ 4429174 h 6858000"/>
              <a:gd name="connsiteX106" fmla="*/ 334599 w 5734864"/>
              <a:gd name="connsiteY106" fmla="*/ 4449938 h 6858000"/>
              <a:gd name="connsiteX107" fmla="*/ 332890 w 5734864"/>
              <a:gd name="connsiteY107" fmla="*/ 4453515 h 6858000"/>
              <a:gd name="connsiteX108" fmla="*/ 331105 w 5734864"/>
              <a:gd name="connsiteY108" fmla="*/ 4467941 h 6858000"/>
              <a:gd name="connsiteX109" fmla="*/ 324289 w 5734864"/>
              <a:gd name="connsiteY109" fmla="*/ 4471861 h 6858000"/>
              <a:gd name="connsiteX110" fmla="*/ 317079 w 5734864"/>
              <a:gd name="connsiteY110" fmla="*/ 4493468 h 6858000"/>
              <a:gd name="connsiteX111" fmla="*/ 315557 w 5734864"/>
              <a:gd name="connsiteY111" fmla="*/ 4520067 h 6858000"/>
              <a:gd name="connsiteX112" fmla="*/ 315240 w 5734864"/>
              <a:gd name="connsiteY112" fmla="*/ 4536872 h 6858000"/>
              <a:gd name="connsiteX113" fmla="*/ 316200 w 5734864"/>
              <a:gd name="connsiteY113" fmla="*/ 4538297 h 6858000"/>
              <a:gd name="connsiteX114" fmla="*/ 317507 w 5734864"/>
              <a:gd name="connsiteY114" fmla="*/ 4547582 h 6858000"/>
              <a:gd name="connsiteX115" fmla="*/ 323078 w 5734864"/>
              <a:gd name="connsiteY115" fmla="*/ 4592102 h 6858000"/>
              <a:gd name="connsiteX116" fmla="*/ 328722 w 5734864"/>
              <a:gd name="connsiteY116" fmla="*/ 4667914 h 6858000"/>
              <a:gd name="connsiteX117" fmla="*/ 335597 w 5734864"/>
              <a:gd name="connsiteY117" fmla="*/ 4695035 h 6858000"/>
              <a:gd name="connsiteX118" fmla="*/ 339485 w 5734864"/>
              <a:gd name="connsiteY118" fmla="*/ 4695979 h 6858000"/>
              <a:gd name="connsiteX119" fmla="*/ 341089 w 5734864"/>
              <a:gd name="connsiteY119" fmla="*/ 4704268 h 6858000"/>
              <a:gd name="connsiteX120" fmla="*/ 342177 w 5734864"/>
              <a:gd name="connsiteY120" fmla="*/ 4706060 h 6858000"/>
              <a:gd name="connsiteX121" fmla="*/ 347751 w 5734864"/>
              <a:gd name="connsiteY121" fmla="*/ 4716754 h 6858000"/>
              <a:gd name="connsiteX122" fmla="*/ 344125 w 5734864"/>
              <a:gd name="connsiteY122" fmla="*/ 4764669 h 6858000"/>
              <a:gd name="connsiteX123" fmla="*/ 340188 w 5734864"/>
              <a:gd name="connsiteY123" fmla="*/ 4779386 h 6858000"/>
              <a:gd name="connsiteX124" fmla="*/ 335146 w 5734864"/>
              <a:gd name="connsiteY124" fmla="*/ 4787491 h 6858000"/>
              <a:gd name="connsiteX125" fmla="*/ 319124 w 5734864"/>
              <a:gd name="connsiteY125" fmla="*/ 4843514 h 6858000"/>
              <a:gd name="connsiteX126" fmla="*/ 305956 w 5734864"/>
              <a:gd name="connsiteY126" fmla="*/ 4881505 h 6858000"/>
              <a:gd name="connsiteX127" fmla="*/ 301062 w 5734864"/>
              <a:gd name="connsiteY127" fmla="*/ 4889332 h 6858000"/>
              <a:gd name="connsiteX128" fmla="*/ 302141 w 5734864"/>
              <a:gd name="connsiteY128" fmla="*/ 4899400 h 6858000"/>
              <a:gd name="connsiteX129" fmla="*/ 304424 w 5734864"/>
              <a:gd name="connsiteY129" fmla="*/ 4902664 h 6858000"/>
              <a:gd name="connsiteX130" fmla="*/ 293123 w 5734864"/>
              <a:gd name="connsiteY130" fmla="*/ 4932769 h 6858000"/>
              <a:gd name="connsiteX131" fmla="*/ 292275 w 5734864"/>
              <a:gd name="connsiteY131" fmla="*/ 4936482 h 6858000"/>
              <a:gd name="connsiteX132" fmla="*/ 288304 w 5734864"/>
              <a:gd name="connsiteY132" fmla="*/ 4962325 h 6858000"/>
              <a:gd name="connsiteX133" fmla="*/ 287420 w 5734864"/>
              <a:gd name="connsiteY133" fmla="*/ 5042193 h 6858000"/>
              <a:gd name="connsiteX134" fmla="*/ 287020 w 5734864"/>
              <a:gd name="connsiteY134" fmla="*/ 5065655 h 6858000"/>
              <a:gd name="connsiteX135" fmla="*/ 288488 w 5734864"/>
              <a:gd name="connsiteY135" fmla="*/ 5082216 h 6858000"/>
              <a:gd name="connsiteX136" fmla="*/ 282763 w 5734864"/>
              <a:gd name="connsiteY136" fmla="*/ 5127114 h 6858000"/>
              <a:gd name="connsiteX137" fmla="*/ 269316 w 5734864"/>
              <a:gd name="connsiteY137" fmla="*/ 5202682 h 6858000"/>
              <a:gd name="connsiteX138" fmla="*/ 269174 w 5734864"/>
              <a:gd name="connsiteY138" fmla="*/ 5230835 h 6858000"/>
              <a:gd name="connsiteX139" fmla="*/ 272679 w 5734864"/>
              <a:gd name="connsiteY139" fmla="*/ 5232660 h 6858000"/>
              <a:gd name="connsiteX140" fmla="*/ 272160 w 5734864"/>
              <a:gd name="connsiteY140" fmla="*/ 5241150 h 6858000"/>
              <a:gd name="connsiteX141" fmla="*/ 272760 w 5734864"/>
              <a:gd name="connsiteY141" fmla="*/ 5243156 h 6858000"/>
              <a:gd name="connsiteX142" fmla="*/ 275462 w 5734864"/>
              <a:gd name="connsiteY142" fmla="*/ 5254919 h 6858000"/>
              <a:gd name="connsiteX143" fmla="*/ 262897 w 5734864"/>
              <a:gd name="connsiteY143" fmla="*/ 5286259 h 6858000"/>
              <a:gd name="connsiteX144" fmla="*/ 252761 w 5734864"/>
              <a:gd name="connsiteY144" fmla="*/ 5357801 h 6858000"/>
              <a:gd name="connsiteX145" fmla="*/ 242360 w 5734864"/>
              <a:gd name="connsiteY145" fmla="*/ 5460080 h 6858000"/>
              <a:gd name="connsiteX146" fmla="*/ 229880 w 5734864"/>
              <a:gd name="connsiteY146" fmla="*/ 5539714 h 6858000"/>
              <a:gd name="connsiteX147" fmla="*/ 204283 w 5734864"/>
              <a:gd name="connsiteY147" fmla="*/ 5639080 h 6858000"/>
              <a:gd name="connsiteX148" fmla="*/ 198948 w 5734864"/>
              <a:gd name="connsiteY148" fmla="*/ 5710958 h 6858000"/>
              <a:gd name="connsiteX149" fmla="*/ 192367 w 5734864"/>
              <a:gd name="connsiteY149" fmla="*/ 5719859 h 6858000"/>
              <a:gd name="connsiteX150" fmla="*/ 188035 w 5734864"/>
              <a:gd name="connsiteY150" fmla="*/ 5729935 h 6858000"/>
              <a:gd name="connsiteX151" fmla="*/ 188428 w 5734864"/>
              <a:gd name="connsiteY151" fmla="*/ 5731182 h 6858000"/>
              <a:gd name="connsiteX152" fmla="*/ 181635 w 5734864"/>
              <a:gd name="connsiteY152" fmla="*/ 5753538 h 6858000"/>
              <a:gd name="connsiteX153" fmla="*/ 169744 w 5734864"/>
              <a:gd name="connsiteY153" fmla="*/ 5796307 h 6858000"/>
              <a:gd name="connsiteX154" fmla="*/ 170351 w 5734864"/>
              <a:gd name="connsiteY154" fmla="*/ 5796644 h 6858000"/>
              <a:gd name="connsiteX155" fmla="*/ 171559 w 5734864"/>
              <a:gd name="connsiteY155" fmla="*/ 5803435 h 6858000"/>
              <a:gd name="connsiteX156" fmla="*/ 172284 w 5734864"/>
              <a:gd name="connsiteY156" fmla="*/ 5816391 h 6858000"/>
              <a:gd name="connsiteX157" fmla="*/ 182542 w 5734864"/>
              <a:gd name="connsiteY157" fmla="*/ 5846382 h 6858000"/>
              <a:gd name="connsiteX158" fmla="*/ 175877 w 5734864"/>
              <a:gd name="connsiteY158" fmla="*/ 5871336 h 6858000"/>
              <a:gd name="connsiteX159" fmla="*/ 174910 w 5734864"/>
              <a:gd name="connsiteY159" fmla="*/ 5876376 h 6858000"/>
              <a:gd name="connsiteX160" fmla="*/ 175047 w 5734864"/>
              <a:gd name="connsiteY160" fmla="*/ 5876483 h 6858000"/>
              <a:gd name="connsiteX161" fmla="*/ 174335 w 5734864"/>
              <a:gd name="connsiteY161" fmla="*/ 5881814 h 6858000"/>
              <a:gd name="connsiteX162" fmla="*/ 171273 w 5734864"/>
              <a:gd name="connsiteY162" fmla="*/ 5895339 h 6858000"/>
              <a:gd name="connsiteX163" fmla="*/ 171658 w 5734864"/>
              <a:gd name="connsiteY163" fmla="*/ 5898749 h 6858000"/>
              <a:gd name="connsiteX164" fmla="*/ 174658 w 5734864"/>
              <a:gd name="connsiteY164" fmla="*/ 5919558 h 6858000"/>
              <a:gd name="connsiteX165" fmla="*/ 169099 w 5734864"/>
              <a:gd name="connsiteY165" fmla="*/ 5984417 h 6858000"/>
              <a:gd name="connsiteX166" fmla="*/ 162007 w 5734864"/>
              <a:gd name="connsiteY166" fmla="*/ 6049043 h 6858000"/>
              <a:gd name="connsiteX167" fmla="*/ 156875 w 5734864"/>
              <a:gd name="connsiteY167" fmla="*/ 6114000 h 6858000"/>
              <a:gd name="connsiteX168" fmla="*/ 165441 w 5734864"/>
              <a:gd name="connsiteY168" fmla="*/ 6146938 h 6858000"/>
              <a:gd name="connsiteX169" fmla="*/ 165177 w 5734864"/>
              <a:gd name="connsiteY169" fmla="*/ 6150658 h 6858000"/>
              <a:gd name="connsiteX170" fmla="*/ 161772 w 5734864"/>
              <a:gd name="connsiteY170" fmla="*/ 6160011 h 6858000"/>
              <a:gd name="connsiteX171" fmla="*/ 160051 w 5734864"/>
              <a:gd name="connsiteY171" fmla="*/ 6163393 h 6858000"/>
              <a:gd name="connsiteX172" fmla="*/ 158473 w 5734864"/>
              <a:gd name="connsiteY172" fmla="*/ 6168628 h 6858000"/>
              <a:gd name="connsiteX173" fmla="*/ 158573 w 5734864"/>
              <a:gd name="connsiteY173" fmla="*/ 6168799 h 6858000"/>
              <a:gd name="connsiteX174" fmla="*/ 146463 w 5734864"/>
              <a:gd name="connsiteY174" fmla="*/ 6196671 h 6858000"/>
              <a:gd name="connsiteX175" fmla="*/ 150209 w 5734864"/>
              <a:gd name="connsiteY175" fmla="*/ 6232365 h 6858000"/>
              <a:gd name="connsiteX176" fmla="*/ 148544 w 5734864"/>
              <a:gd name="connsiteY176" fmla="*/ 6246162 h 6858000"/>
              <a:gd name="connsiteX177" fmla="*/ 148403 w 5734864"/>
              <a:gd name="connsiteY177" fmla="*/ 6253754 h 6858000"/>
              <a:gd name="connsiteX178" fmla="*/ 138880 w 5734864"/>
              <a:gd name="connsiteY178" fmla="*/ 6276449 h 6858000"/>
              <a:gd name="connsiteX179" fmla="*/ 138683 w 5734864"/>
              <a:gd name="connsiteY179" fmla="*/ 6279721 h 6858000"/>
              <a:gd name="connsiteX180" fmla="*/ 130721 w 5734864"/>
              <a:gd name="connsiteY180" fmla="*/ 6293675 h 6858000"/>
              <a:gd name="connsiteX181" fmla="*/ 120717 w 5734864"/>
              <a:gd name="connsiteY181" fmla="*/ 6313967 h 6858000"/>
              <a:gd name="connsiteX182" fmla="*/ 120841 w 5734864"/>
              <a:gd name="connsiteY182" fmla="*/ 6315437 h 6858000"/>
              <a:gd name="connsiteX183" fmla="*/ 115208 w 5734864"/>
              <a:gd name="connsiteY183" fmla="*/ 6324024 h 6858000"/>
              <a:gd name="connsiteX184" fmla="*/ 101217 w 5734864"/>
              <a:gd name="connsiteY184" fmla="*/ 6365923 h 6858000"/>
              <a:gd name="connsiteX185" fmla="*/ 74946 w 5734864"/>
              <a:gd name="connsiteY185" fmla="*/ 6556817 h 6858000"/>
              <a:gd name="connsiteX186" fmla="*/ 16001 w 5734864"/>
              <a:gd name="connsiteY186" fmla="*/ 6808678 h 6858000"/>
              <a:gd name="connsiteX187" fmla="*/ 0 w 5734864"/>
              <a:gd name="connsiteY187" fmla="*/ 6858000 h 6858000"/>
              <a:gd name="connsiteX188" fmla="*/ 5734864 w 5734864"/>
              <a:gd name="connsiteY188" fmla="*/ 6858000 h 6858000"/>
              <a:gd name="connsiteX0" fmla="*/ 5734864 w 5734864"/>
              <a:gd name="connsiteY0" fmla="*/ 0 h 6858000"/>
              <a:gd name="connsiteX1" fmla="*/ 771611 w 5734864"/>
              <a:gd name="connsiteY1" fmla="*/ 0 h 6858000"/>
              <a:gd name="connsiteX2" fmla="*/ 771679 w 5734864"/>
              <a:gd name="connsiteY2" fmla="*/ 49108 h 6858000"/>
              <a:gd name="connsiteX3" fmla="*/ 794248 w 5734864"/>
              <a:gd name="connsiteY3" fmla="*/ 200968 h 6858000"/>
              <a:gd name="connsiteX4" fmla="*/ 801749 w 5734864"/>
              <a:gd name="connsiteY4" fmla="*/ 414071 h 6858000"/>
              <a:gd name="connsiteX5" fmla="*/ 818548 w 5734864"/>
              <a:gd name="connsiteY5" fmla="*/ 585467 h 6858000"/>
              <a:gd name="connsiteX6" fmla="*/ 857476 w 5734864"/>
              <a:gd name="connsiteY6" fmla="*/ 800623 h 6858000"/>
              <a:gd name="connsiteX7" fmla="*/ 851083 w 5734864"/>
              <a:gd name="connsiteY7" fmla="*/ 878903 h 6858000"/>
              <a:gd name="connsiteX8" fmla="*/ 873564 w 5734864"/>
              <a:gd name="connsiteY8" fmla="*/ 943826 h 6858000"/>
              <a:gd name="connsiteX9" fmla="*/ 864705 w 5734864"/>
              <a:gd name="connsiteY9" fmla="*/ 973328 h 6858000"/>
              <a:gd name="connsiteX10" fmla="*/ 862869 w 5734864"/>
              <a:gd name="connsiteY10" fmla="*/ 978457 h 6858000"/>
              <a:gd name="connsiteX11" fmla="*/ 862233 w 5734864"/>
              <a:gd name="connsiteY11" fmla="*/ 998041 h 6858000"/>
              <a:gd name="connsiteX12" fmla="*/ 853665 w 5734864"/>
              <a:gd name="connsiteY12" fmla="*/ 1004750 h 6858000"/>
              <a:gd name="connsiteX13" fmla="*/ 846695 w 5734864"/>
              <a:gd name="connsiteY13" fmla="*/ 1035077 h 6858000"/>
              <a:gd name="connsiteX14" fmla="*/ 847865 w 5734864"/>
              <a:gd name="connsiteY14" fmla="*/ 1070795 h 6858000"/>
              <a:gd name="connsiteX15" fmla="*/ 862786 w 5734864"/>
              <a:gd name="connsiteY15" fmla="*/ 1238994 h 6858000"/>
              <a:gd name="connsiteX16" fmla="*/ 859345 w 5734864"/>
              <a:gd name="connsiteY16" fmla="*/ 1380427 h 6858000"/>
              <a:gd name="connsiteX17" fmla="*/ 855172 w 5734864"/>
              <a:gd name="connsiteY17" fmla="*/ 1435262 h 6858000"/>
              <a:gd name="connsiteX18" fmla="*/ 860494 w 5734864"/>
              <a:gd name="connsiteY18" fmla="*/ 1453861 h 6858000"/>
              <a:gd name="connsiteX19" fmla="*/ 853731 w 5734864"/>
              <a:gd name="connsiteY19" fmla="*/ 1467047 h 6858000"/>
              <a:gd name="connsiteX20" fmla="*/ 845847 w 5734864"/>
              <a:gd name="connsiteY20" fmla="*/ 1502307 h 6858000"/>
              <a:gd name="connsiteX21" fmla="*/ 817613 w 5734864"/>
              <a:gd name="connsiteY21" fmla="*/ 1565166 h 6858000"/>
              <a:gd name="connsiteX22" fmla="*/ 804223 w 5734864"/>
              <a:gd name="connsiteY22" fmla="*/ 1601941 h 6858000"/>
              <a:gd name="connsiteX23" fmla="*/ 791773 w 5734864"/>
              <a:gd name="connsiteY23" fmla="*/ 1627005 h 6858000"/>
              <a:gd name="connsiteX24" fmla="*/ 774645 w 5734864"/>
              <a:gd name="connsiteY24" fmla="*/ 1699922 h 6858000"/>
              <a:gd name="connsiteX25" fmla="*/ 752343 w 5734864"/>
              <a:gd name="connsiteY25" fmla="*/ 1824604 h 6858000"/>
              <a:gd name="connsiteX26" fmla="*/ 746254 w 5734864"/>
              <a:gd name="connsiteY26" fmla="*/ 1850222 h 6858000"/>
              <a:gd name="connsiteX27" fmla="*/ 728600 w 5734864"/>
              <a:gd name="connsiteY27" fmla="*/ 1869603 h 6858000"/>
              <a:gd name="connsiteX28" fmla="*/ 724396 w 5734864"/>
              <a:gd name="connsiteY28" fmla="*/ 1883104 h 6858000"/>
              <a:gd name="connsiteX29" fmla="*/ 722165 w 5734864"/>
              <a:gd name="connsiteY29" fmla="*/ 1885924 h 6858000"/>
              <a:gd name="connsiteX30" fmla="*/ 721338 w 5734864"/>
              <a:gd name="connsiteY30" fmla="*/ 1887123 h 6858000"/>
              <a:gd name="connsiteX31" fmla="*/ 714840 w 5734864"/>
              <a:gd name="connsiteY31" fmla="*/ 1902274 h 6858000"/>
              <a:gd name="connsiteX32" fmla="*/ 722847 w 5734864"/>
              <a:gd name="connsiteY32" fmla="*/ 1929891 h 6858000"/>
              <a:gd name="connsiteX33" fmla="*/ 714660 w 5734864"/>
              <a:gd name="connsiteY33" fmla="*/ 1982709 h 6858000"/>
              <a:gd name="connsiteX34" fmla="*/ 710759 w 5734864"/>
              <a:gd name="connsiteY34" fmla="*/ 2013010 h 6858000"/>
              <a:gd name="connsiteX35" fmla="*/ 697927 w 5734864"/>
              <a:gd name="connsiteY35" fmla="*/ 2069833 h 6858000"/>
              <a:gd name="connsiteX36" fmla="*/ 693594 w 5734864"/>
              <a:gd name="connsiteY36" fmla="*/ 2103731 h 6858000"/>
              <a:gd name="connsiteX37" fmla="*/ 691109 w 5734864"/>
              <a:gd name="connsiteY37" fmla="*/ 2124027 h 6858000"/>
              <a:gd name="connsiteX38" fmla="*/ 676593 w 5734864"/>
              <a:gd name="connsiteY38" fmla="*/ 2176182 h 6858000"/>
              <a:gd name="connsiteX39" fmla="*/ 633227 w 5734864"/>
              <a:gd name="connsiteY39" fmla="*/ 2258036 h 6858000"/>
              <a:gd name="connsiteX40" fmla="*/ 625564 w 5734864"/>
              <a:gd name="connsiteY40" fmla="*/ 2284567 h 6858000"/>
              <a:gd name="connsiteX41" fmla="*/ 627074 w 5734864"/>
              <a:gd name="connsiteY41" fmla="*/ 2289605 h 6858000"/>
              <a:gd name="connsiteX42" fmla="*/ 614574 w 5734864"/>
              <a:gd name="connsiteY42" fmla="*/ 2308717 h 6858000"/>
              <a:gd name="connsiteX43" fmla="*/ 606890 w 5734864"/>
              <a:gd name="connsiteY43" fmla="*/ 2320662 h 6858000"/>
              <a:gd name="connsiteX44" fmla="*/ 605558 w 5734864"/>
              <a:gd name="connsiteY44" fmla="*/ 2327897 h 6858000"/>
              <a:gd name="connsiteX45" fmla="*/ 602202 w 5734864"/>
              <a:gd name="connsiteY45" fmla="*/ 2357749 h 6858000"/>
              <a:gd name="connsiteX46" fmla="*/ 600213 w 5734864"/>
              <a:gd name="connsiteY46" fmla="*/ 2364905 h 6858000"/>
              <a:gd name="connsiteX47" fmla="*/ 597160 w 5734864"/>
              <a:gd name="connsiteY47" fmla="*/ 2388351 h 6858000"/>
              <a:gd name="connsiteX48" fmla="*/ 597982 w 5734864"/>
              <a:gd name="connsiteY48" fmla="*/ 2402296 h 6858000"/>
              <a:gd name="connsiteX49" fmla="*/ 593150 w 5734864"/>
              <a:gd name="connsiteY49" fmla="*/ 2420015 h 6858000"/>
              <a:gd name="connsiteX50" fmla="*/ 592833 w 5734864"/>
              <a:gd name="connsiteY50" fmla="*/ 2422749 h 6858000"/>
              <a:gd name="connsiteX51" fmla="*/ 594479 w 5734864"/>
              <a:gd name="connsiteY51" fmla="*/ 2426002 h 6858000"/>
              <a:gd name="connsiteX52" fmla="*/ 591963 w 5734864"/>
              <a:gd name="connsiteY52" fmla="*/ 2431950 h 6858000"/>
              <a:gd name="connsiteX53" fmla="*/ 591544 w 5734864"/>
              <a:gd name="connsiteY53" fmla="*/ 2433897 h 6858000"/>
              <a:gd name="connsiteX54" fmla="*/ 589519 w 5734864"/>
              <a:gd name="connsiteY54" fmla="*/ 2451398 h 6858000"/>
              <a:gd name="connsiteX55" fmla="*/ 590037 w 5734864"/>
              <a:gd name="connsiteY55" fmla="*/ 2455536 h 6858000"/>
              <a:gd name="connsiteX56" fmla="*/ 588179 w 5734864"/>
              <a:gd name="connsiteY56" fmla="*/ 2462981 h 6858000"/>
              <a:gd name="connsiteX57" fmla="*/ 583434 w 5734864"/>
              <a:gd name="connsiteY57" fmla="*/ 2503991 h 6858000"/>
              <a:gd name="connsiteX58" fmla="*/ 567942 w 5734864"/>
              <a:gd name="connsiteY58" fmla="*/ 2652936 h 6858000"/>
              <a:gd name="connsiteX59" fmla="*/ 573869 w 5734864"/>
              <a:gd name="connsiteY59" fmla="*/ 2670188 h 6858000"/>
              <a:gd name="connsiteX60" fmla="*/ 575243 w 5734864"/>
              <a:gd name="connsiteY60" fmla="*/ 2688114 h 6858000"/>
              <a:gd name="connsiteX61" fmla="*/ 573824 w 5734864"/>
              <a:gd name="connsiteY61" fmla="*/ 2689856 h 6858000"/>
              <a:gd name="connsiteX62" fmla="*/ 570699 w 5734864"/>
              <a:gd name="connsiteY62" fmla="*/ 2709353 h 6858000"/>
              <a:gd name="connsiteX63" fmla="*/ 573192 w 5734864"/>
              <a:gd name="connsiteY63" fmla="*/ 2714527 h 6858000"/>
              <a:gd name="connsiteX64" fmla="*/ 572044 w 5734864"/>
              <a:gd name="connsiteY64" fmla="*/ 2728187 h 6858000"/>
              <a:gd name="connsiteX65" fmla="*/ 572465 w 5734864"/>
              <a:gd name="connsiteY65" fmla="*/ 2755863 h 6858000"/>
              <a:gd name="connsiteX66" fmla="*/ 570028 w 5734864"/>
              <a:gd name="connsiteY66" fmla="*/ 2760324 h 6858000"/>
              <a:gd name="connsiteX67" fmla="*/ 566748 w 5734864"/>
              <a:gd name="connsiteY67" fmla="*/ 2800948 h 6858000"/>
              <a:gd name="connsiteX68" fmla="*/ 565509 w 5734864"/>
              <a:gd name="connsiteY68" fmla="*/ 2801167 h 6858000"/>
              <a:gd name="connsiteX69" fmla="*/ 559367 w 5734864"/>
              <a:gd name="connsiteY69" fmla="*/ 2811129 h 6858000"/>
              <a:gd name="connsiteX70" fmla="*/ 550354 w 5734864"/>
              <a:gd name="connsiteY70" fmla="*/ 2830949 h 6858000"/>
              <a:gd name="connsiteX71" fmla="*/ 514795 w 5734864"/>
              <a:gd name="connsiteY71" fmla="*/ 2872433 h 6858000"/>
              <a:gd name="connsiteX72" fmla="*/ 509875 w 5734864"/>
              <a:gd name="connsiteY72" fmla="*/ 2923099 h 6858000"/>
              <a:gd name="connsiteX73" fmla="*/ 509577 w 5734864"/>
              <a:gd name="connsiteY73" fmla="*/ 2923197 h 6858000"/>
              <a:gd name="connsiteX74" fmla="*/ 507597 w 5734864"/>
              <a:gd name="connsiteY74" fmla="*/ 2931868 h 6858000"/>
              <a:gd name="connsiteX75" fmla="*/ 507379 w 5734864"/>
              <a:gd name="connsiteY75" fmla="*/ 2938322 h 6858000"/>
              <a:gd name="connsiteX76" fmla="*/ 504725 w 5734864"/>
              <a:gd name="connsiteY76" fmla="*/ 2954519 h 6858000"/>
              <a:gd name="connsiteX77" fmla="*/ 502018 w 5734864"/>
              <a:gd name="connsiteY77" fmla="*/ 2959643 h 6858000"/>
              <a:gd name="connsiteX78" fmla="*/ 498360 w 5734864"/>
              <a:gd name="connsiteY78" fmla="*/ 2961019 h 6858000"/>
              <a:gd name="connsiteX79" fmla="*/ 498483 w 5734864"/>
              <a:gd name="connsiteY79" fmla="*/ 2962590 h 6858000"/>
              <a:gd name="connsiteX80" fmla="*/ 484403 w 5734864"/>
              <a:gd name="connsiteY80" fmla="*/ 2990538 h 6858000"/>
              <a:gd name="connsiteX81" fmla="*/ 463075 w 5734864"/>
              <a:gd name="connsiteY81" fmla="*/ 3055956 h 6858000"/>
              <a:gd name="connsiteX82" fmla="*/ 455013 w 5734864"/>
              <a:gd name="connsiteY82" fmla="*/ 3094482 h 6858000"/>
              <a:gd name="connsiteX83" fmla="*/ 428391 w 5734864"/>
              <a:gd name="connsiteY83" fmla="*/ 3198850 h 6858000"/>
              <a:gd name="connsiteX84" fmla="*/ 401440 w 5734864"/>
              <a:gd name="connsiteY84" fmla="*/ 3307560 h 6858000"/>
              <a:gd name="connsiteX85" fmla="*/ 386076 w 5734864"/>
              <a:gd name="connsiteY85" fmla="*/ 3373943 h 6858000"/>
              <a:gd name="connsiteX86" fmla="*/ 374726 w 5734864"/>
              <a:gd name="connsiteY86" fmla="*/ 3381364 h 6858000"/>
              <a:gd name="connsiteX87" fmla="*/ 369145 w 5734864"/>
              <a:gd name="connsiteY87" fmla="*/ 3383729 h 6858000"/>
              <a:gd name="connsiteX88" fmla="*/ 364294 w 5734864"/>
              <a:gd name="connsiteY88" fmla="*/ 3414159 h 6858000"/>
              <a:gd name="connsiteX89" fmla="*/ 366450 w 5734864"/>
              <a:gd name="connsiteY89" fmla="*/ 3436925 h 6858000"/>
              <a:gd name="connsiteX90" fmla="*/ 351743 w 5734864"/>
              <a:gd name="connsiteY90" fmla="*/ 3521619 h 6858000"/>
              <a:gd name="connsiteX91" fmla="*/ 345784 w 5734864"/>
              <a:gd name="connsiteY91" fmla="*/ 3603757 h 6858000"/>
              <a:gd name="connsiteX92" fmla="*/ 344198 w 5734864"/>
              <a:gd name="connsiteY92" fmla="*/ 3652424 h 6858000"/>
              <a:gd name="connsiteX93" fmla="*/ 352450 w 5734864"/>
              <a:gd name="connsiteY93" fmla="*/ 3665222 h 6858000"/>
              <a:gd name="connsiteX94" fmla="*/ 342621 w 5734864"/>
              <a:gd name="connsiteY94" fmla="*/ 3700804 h 6858000"/>
              <a:gd name="connsiteX95" fmla="*/ 341514 w 5734864"/>
              <a:gd name="connsiteY95" fmla="*/ 3734774 h 6858000"/>
              <a:gd name="connsiteX96" fmla="*/ 340607 w 5734864"/>
              <a:gd name="connsiteY96" fmla="*/ 3785153 h 6858000"/>
              <a:gd name="connsiteX97" fmla="*/ 340707 w 5734864"/>
              <a:gd name="connsiteY97" fmla="*/ 3788177 h 6858000"/>
              <a:gd name="connsiteX98" fmla="*/ 340361 w 5734864"/>
              <a:gd name="connsiteY98" fmla="*/ 3798803 h 6858000"/>
              <a:gd name="connsiteX99" fmla="*/ 339642 w 5734864"/>
              <a:gd name="connsiteY99" fmla="*/ 3838750 h 6858000"/>
              <a:gd name="connsiteX100" fmla="*/ 360295 w 5734864"/>
              <a:gd name="connsiteY100" fmla="*/ 4015196 h 6858000"/>
              <a:gd name="connsiteX101" fmla="*/ 339043 w 5734864"/>
              <a:gd name="connsiteY101" fmla="*/ 4052778 h 6858000"/>
              <a:gd name="connsiteX102" fmla="*/ 339343 w 5734864"/>
              <a:gd name="connsiteY102" fmla="*/ 4096257 h 6858000"/>
              <a:gd name="connsiteX103" fmla="*/ 340786 w 5734864"/>
              <a:gd name="connsiteY103" fmla="*/ 4321136 h 6858000"/>
              <a:gd name="connsiteX104" fmla="*/ 343158 w 5734864"/>
              <a:gd name="connsiteY104" fmla="*/ 4429174 h 6858000"/>
              <a:gd name="connsiteX105" fmla="*/ 334599 w 5734864"/>
              <a:gd name="connsiteY105" fmla="*/ 4449938 h 6858000"/>
              <a:gd name="connsiteX106" fmla="*/ 332890 w 5734864"/>
              <a:gd name="connsiteY106" fmla="*/ 4453515 h 6858000"/>
              <a:gd name="connsiteX107" fmla="*/ 331105 w 5734864"/>
              <a:gd name="connsiteY107" fmla="*/ 4467941 h 6858000"/>
              <a:gd name="connsiteX108" fmla="*/ 324289 w 5734864"/>
              <a:gd name="connsiteY108" fmla="*/ 4471861 h 6858000"/>
              <a:gd name="connsiteX109" fmla="*/ 317079 w 5734864"/>
              <a:gd name="connsiteY109" fmla="*/ 4493468 h 6858000"/>
              <a:gd name="connsiteX110" fmla="*/ 315557 w 5734864"/>
              <a:gd name="connsiteY110" fmla="*/ 4520067 h 6858000"/>
              <a:gd name="connsiteX111" fmla="*/ 315240 w 5734864"/>
              <a:gd name="connsiteY111" fmla="*/ 4536872 h 6858000"/>
              <a:gd name="connsiteX112" fmla="*/ 316200 w 5734864"/>
              <a:gd name="connsiteY112" fmla="*/ 4538297 h 6858000"/>
              <a:gd name="connsiteX113" fmla="*/ 317507 w 5734864"/>
              <a:gd name="connsiteY113" fmla="*/ 4547582 h 6858000"/>
              <a:gd name="connsiteX114" fmla="*/ 323078 w 5734864"/>
              <a:gd name="connsiteY114" fmla="*/ 4592102 h 6858000"/>
              <a:gd name="connsiteX115" fmla="*/ 328722 w 5734864"/>
              <a:gd name="connsiteY115" fmla="*/ 4667914 h 6858000"/>
              <a:gd name="connsiteX116" fmla="*/ 335597 w 5734864"/>
              <a:gd name="connsiteY116" fmla="*/ 4695035 h 6858000"/>
              <a:gd name="connsiteX117" fmla="*/ 339485 w 5734864"/>
              <a:gd name="connsiteY117" fmla="*/ 4695979 h 6858000"/>
              <a:gd name="connsiteX118" fmla="*/ 341089 w 5734864"/>
              <a:gd name="connsiteY118" fmla="*/ 4704268 h 6858000"/>
              <a:gd name="connsiteX119" fmla="*/ 342177 w 5734864"/>
              <a:gd name="connsiteY119" fmla="*/ 4706060 h 6858000"/>
              <a:gd name="connsiteX120" fmla="*/ 347751 w 5734864"/>
              <a:gd name="connsiteY120" fmla="*/ 4716754 h 6858000"/>
              <a:gd name="connsiteX121" fmla="*/ 344125 w 5734864"/>
              <a:gd name="connsiteY121" fmla="*/ 4764669 h 6858000"/>
              <a:gd name="connsiteX122" fmla="*/ 340188 w 5734864"/>
              <a:gd name="connsiteY122" fmla="*/ 4779386 h 6858000"/>
              <a:gd name="connsiteX123" fmla="*/ 335146 w 5734864"/>
              <a:gd name="connsiteY123" fmla="*/ 4787491 h 6858000"/>
              <a:gd name="connsiteX124" fmla="*/ 319124 w 5734864"/>
              <a:gd name="connsiteY124" fmla="*/ 4843514 h 6858000"/>
              <a:gd name="connsiteX125" fmla="*/ 305956 w 5734864"/>
              <a:gd name="connsiteY125" fmla="*/ 4881505 h 6858000"/>
              <a:gd name="connsiteX126" fmla="*/ 301062 w 5734864"/>
              <a:gd name="connsiteY126" fmla="*/ 4889332 h 6858000"/>
              <a:gd name="connsiteX127" fmla="*/ 302141 w 5734864"/>
              <a:gd name="connsiteY127" fmla="*/ 4899400 h 6858000"/>
              <a:gd name="connsiteX128" fmla="*/ 304424 w 5734864"/>
              <a:gd name="connsiteY128" fmla="*/ 4902664 h 6858000"/>
              <a:gd name="connsiteX129" fmla="*/ 293123 w 5734864"/>
              <a:gd name="connsiteY129" fmla="*/ 4932769 h 6858000"/>
              <a:gd name="connsiteX130" fmla="*/ 292275 w 5734864"/>
              <a:gd name="connsiteY130" fmla="*/ 4936482 h 6858000"/>
              <a:gd name="connsiteX131" fmla="*/ 288304 w 5734864"/>
              <a:gd name="connsiteY131" fmla="*/ 4962325 h 6858000"/>
              <a:gd name="connsiteX132" fmla="*/ 287420 w 5734864"/>
              <a:gd name="connsiteY132" fmla="*/ 5042193 h 6858000"/>
              <a:gd name="connsiteX133" fmla="*/ 287020 w 5734864"/>
              <a:gd name="connsiteY133" fmla="*/ 5065655 h 6858000"/>
              <a:gd name="connsiteX134" fmla="*/ 288488 w 5734864"/>
              <a:gd name="connsiteY134" fmla="*/ 5082216 h 6858000"/>
              <a:gd name="connsiteX135" fmla="*/ 282763 w 5734864"/>
              <a:gd name="connsiteY135" fmla="*/ 5127114 h 6858000"/>
              <a:gd name="connsiteX136" fmla="*/ 269316 w 5734864"/>
              <a:gd name="connsiteY136" fmla="*/ 5202682 h 6858000"/>
              <a:gd name="connsiteX137" fmla="*/ 269174 w 5734864"/>
              <a:gd name="connsiteY137" fmla="*/ 5230835 h 6858000"/>
              <a:gd name="connsiteX138" fmla="*/ 272679 w 5734864"/>
              <a:gd name="connsiteY138" fmla="*/ 5232660 h 6858000"/>
              <a:gd name="connsiteX139" fmla="*/ 272160 w 5734864"/>
              <a:gd name="connsiteY139" fmla="*/ 5241150 h 6858000"/>
              <a:gd name="connsiteX140" fmla="*/ 272760 w 5734864"/>
              <a:gd name="connsiteY140" fmla="*/ 5243156 h 6858000"/>
              <a:gd name="connsiteX141" fmla="*/ 275462 w 5734864"/>
              <a:gd name="connsiteY141" fmla="*/ 5254919 h 6858000"/>
              <a:gd name="connsiteX142" fmla="*/ 262897 w 5734864"/>
              <a:gd name="connsiteY142" fmla="*/ 5286259 h 6858000"/>
              <a:gd name="connsiteX143" fmla="*/ 252761 w 5734864"/>
              <a:gd name="connsiteY143" fmla="*/ 5357801 h 6858000"/>
              <a:gd name="connsiteX144" fmla="*/ 242360 w 5734864"/>
              <a:gd name="connsiteY144" fmla="*/ 5460080 h 6858000"/>
              <a:gd name="connsiteX145" fmla="*/ 229880 w 5734864"/>
              <a:gd name="connsiteY145" fmla="*/ 5539714 h 6858000"/>
              <a:gd name="connsiteX146" fmla="*/ 204283 w 5734864"/>
              <a:gd name="connsiteY146" fmla="*/ 5639080 h 6858000"/>
              <a:gd name="connsiteX147" fmla="*/ 198948 w 5734864"/>
              <a:gd name="connsiteY147" fmla="*/ 5710958 h 6858000"/>
              <a:gd name="connsiteX148" fmla="*/ 192367 w 5734864"/>
              <a:gd name="connsiteY148" fmla="*/ 5719859 h 6858000"/>
              <a:gd name="connsiteX149" fmla="*/ 188035 w 5734864"/>
              <a:gd name="connsiteY149" fmla="*/ 5729935 h 6858000"/>
              <a:gd name="connsiteX150" fmla="*/ 188428 w 5734864"/>
              <a:gd name="connsiteY150" fmla="*/ 5731182 h 6858000"/>
              <a:gd name="connsiteX151" fmla="*/ 181635 w 5734864"/>
              <a:gd name="connsiteY151" fmla="*/ 5753538 h 6858000"/>
              <a:gd name="connsiteX152" fmla="*/ 169744 w 5734864"/>
              <a:gd name="connsiteY152" fmla="*/ 5796307 h 6858000"/>
              <a:gd name="connsiteX153" fmla="*/ 170351 w 5734864"/>
              <a:gd name="connsiteY153" fmla="*/ 5796644 h 6858000"/>
              <a:gd name="connsiteX154" fmla="*/ 171559 w 5734864"/>
              <a:gd name="connsiteY154" fmla="*/ 5803435 h 6858000"/>
              <a:gd name="connsiteX155" fmla="*/ 172284 w 5734864"/>
              <a:gd name="connsiteY155" fmla="*/ 5816391 h 6858000"/>
              <a:gd name="connsiteX156" fmla="*/ 182542 w 5734864"/>
              <a:gd name="connsiteY156" fmla="*/ 5846382 h 6858000"/>
              <a:gd name="connsiteX157" fmla="*/ 175877 w 5734864"/>
              <a:gd name="connsiteY157" fmla="*/ 5871336 h 6858000"/>
              <a:gd name="connsiteX158" fmla="*/ 174910 w 5734864"/>
              <a:gd name="connsiteY158" fmla="*/ 5876376 h 6858000"/>
              <a:gd name="connsiteX159" fmla="*/ 175047 w 5734864"/>
              <a:gd name="connsiteY159" fmla="*/ 5876483 h 6858000"/>
              <a:gd name="connsiteX160" fmla="*/ 174335 w 5734864"/>
              <a:gd name="connsiteY160" fmla="*/ 5881814 h 6858000"/>
              <a:gd name="connsiteX161" fmla="*/ 171273 w 5734864"/>
              <a:gd name="connsiteY161" fmla="*/ 5895339 h 6858000"/>
              <a:gd name="connsiteX162" fmla="*/ 171658 w 5734864"/>
              <a:gd name="connsiteY162" fmla="*/ 5898749 h 6858000"/>
              <a:gd name="connsiteX163" fmla="*/ 174658 w 5734864"/>
              <a:gd name="connsiteY163" fmla="*/ 5919558 h 6858000"/>
              <a:gd name="connsiteX164" fmla="*/ 169099 w 5734864"/>
              <a:gd name="connsiteY164" fmla="*/ 5984417 h 6858000"/>
              <a:gd name="connsiteX165" fmla="*/ 162007 w 5734864"/>
              <a:gd name="connsiteY165" fmla="*/ 6049043 h 6858000"/>
              <a:gd name="connsiteX166" fmla="*/ 156875 w 5734864"/>
              <a:gd name="connsiteY166" fmla="*/ 6114000 h 6858000"/>
              <a:gd name="connsiteX167" fmla="*/ 165441 w 5734864"/>
              <a:gd name="connsiteY167" fmla="*/ 6146938 h 6858000"/>
              <a:gd name="connsiteX168" fmla="*/ 165177 w 5734864"/>
              <a:gd name="connsiteY168" fmla="*/ 6150658 h 6858000"/>
              <a:gd name="connsiteX169" fmla="*/ 161772 w 5734864"/>
              <a:gd name="connsiteY169" fmla="*/ 6160011 h 6858000"/>
              <a:gd name="connsiteX170" fmla="*/ 160051 w 5734864"/>
              <a:gd name="connsiteY170" fmla="*/ 6163393 h 6858000"/>
              <a:gd name="connsiteX171" fmla="*/ 158473 w 5734864"/>
              <a:gd name="connsiteY171" fmla="*/ 6168628 h 6858000"/>
              <a:gd name="connsiteX172" fmla="*/ 158573 w 5734864"/>
              <a:gd name="connsiteY172" fmla="*/ 6168799 h 6858000"/>
              <a:gd name="connsiteX173" fmla="*/ 146463 w 5734864"/>
              <a:gd name="connsiteY173" fmla="*/ 6196671 h 6858000"/>
              <a:gd name="connsiteX174" fmla="*/ 150209 w 5734864"/>
              <a:gd name="connsiteY174" fmla="*/ 6232365 h 6858000"/>
              <a:gd name="connsiteX175" fmla="*/ 148544 w 5734864"/>
              <a:gd name="connsiteY175" fmla="*/ 6246162 h 6858000"/>
              <a:gd name="connsiteX176" fmla="*/ 148403 w 5734864"/>
              <a:gd name="connsiteY176" fmla="*/ 6253754 h 6858000"/>
              <a:gd name="connsiteX177" fmla="*/ 138880 w 5734864"/>
              <a:gd name="connsiteY177" fmla="*/ 6276449 h 6858000"/>
              <a:gd name="connsiteX178" fmla="*/ 138683 w 5734864"/>
              <a:gd name="connsiteY178" fmla="*/ 6279721 h 6858000"/>
              <a:gd name="connsiteX179" fmla="*/ 130721 w 5734864"/>
              <a:gd name="connsiteY179" fmla="*/ 6293675 h 6858000"/>
              <a:gd name="connsiteX180" fmla="*/ 120717 w 5734864"/>
              <a:gd name="connsiteY180" fmla="*/ 6313967 h 6858000"/>
              <a:gd name="connsiteX181" fmla="*/ 120841 w 5734864"/>
              <a:gd name="connsiteY181" fmla="*/ 6315437 h 6858000"/>
              <a:gd name="connsiteX182" fmla="*/ 115208 w 5734864"/>
              <a:gd name="connsiteY182" fmla="*/ 6324024 h 6858000"/>
              <a:gd name="connsiteX183" fmla="*/ 101217 w 5734864"/>
              <a:gd name="connsiteY183" fmla="*/ 6365923 h 6858000"/>
              <a:gd name="connsiteX184" fmla="*/ 74946 w 5734864"/>
              <a:gd name="connsiteY184" fmla="*/ 6556817 h 6858000"/>
              <a:gd name="connsiteX185" fmla="*/ 16001 w 5734864"/>
              <a:gd name="connsiteY185" fmla="*/ 6808678 h 6858000"/>
              <a:gd name="connsiteX186" fmla="*/ 0 w 5734864"/>
              <a:gd name="connsiteY186" fmla="*/ 6858000 h 6858000"/>
              <a:gd name="connsiteX187" fmla="*/ 5734864 w 5734864"/>
              <a:gd name="connsiteY187" fmla="*/ 6858000 h 6858000"/>
              <a:gd name="connsiteX188" fmla="*/ 5734864 w 5734864"/>
              <a:gd name="connsiteY188" fmla="*/ 0 h 6858000"/>
              <a:gd name="connsiteX0" fmla="*/ 5734864 w 5734864"/>
              <a:gd name="connsiteY0" fmla="*/ 0 h 6858000"/>
              <a:gd name="connsiteX1" fmla="*/ 771611 w 5734864"/>
              <a:gd name="connsiteY1" fmla="*/ 0 h 6858000"/>
              <a:gd name="connsiteX2" fmla="*/ 771679 w 5734864"/>
              <a:gd name="connsiteY2" fmla="*/ 49108 h 6858000"/>
              <a:gd name="connsiteX3" fmla="*/ 794248 w 5734864"/>
              <a:gd name="connsiteY3" fmla="*/ 200968 h 6858000"/>
              <a:gd name="connsiteX4" fmla="*/ 801749 w 5734864"/>
              <a:gd name="connsiteY4" fmla="*/ 414071 h 6858000"/>
              <a:gd name="connsiteX5" fmla="*/ 818548 w 5734864"/>
              <a:gd name="connsiteY5" fmla="*/ 585467 h 6858000"/>
              <a:gd name="connsiteX6" fmla="*/ 857476 w 5734864"/>
              <a:gd name="connsiteY6" fmla="*/ 800623 h 6858000"/>
              <a:gd name="connsiteX7" fmla="*/ 851083 w 5734864"/>
              <a:gd name="connsiteY7" fmla="*/ 878903 h 6858000"/>
              <a:gd name="connsiteX8" fmla="*/ 873564 w 5734864"/>
              <a:gd name="connsiteY8" fmla="*/ 943826 h 6858000"/>
              <a:gd name="connsiteX9" fmla="*/ 864705 w 5734864"/>
              <a:gd name="connsiteY9" fmla="*/ 973328 h 6858000"/>
              <a:gd name="connsiteX10" fmla="*/ 862869 w 5734864"/>
              <a:gd name="connsiteY10" fmla="*/ 978457 h 6858000"/>
              <a:gd name="connsiteX11" fmla="*/ 862233 w 5734864"/>
              <a:gd name="connsiteY11" fmla="*/ 998041 h 6858000"/>
              <a:gd name="connsiteX12" fmla="*/ 853665 w 5734864"/>
              <a:gd name="connsiteY12" fmla="*/ 1004750 h 6858000"/>
              <a:gd name="connsiteX13" fmla="*/ 847865 w 5734864"/>
              <a:gd name="connsiteY13" fmla="*/ 1070795 h 6858000"/>
              <a:gd name="connsiteX14" fmla="*/ 862786 w 5734864"/>
              <a:gd name="connsiteY14" fmla="*/ 1238994 h 6858000"/>
              <a:gd name="connsiteX15" fmla="*/ 859345 w 5734864"/>
              <a:gd name="connsiteY15" fmla="*/ 1380427 h 6858000"/>
              <a:gd name="connsiteX16" fmla="*/ 855172 w 5734864"/>
              <a:gd name="connsiteY16" fmla="*/ 1435262 h 6858000"/>
              <a:gd name="connsiteX17" fmla="*/ 860494 w 5734864"/>
              <a:gd name="connsiteY17" fmla="*/ 1453861 h 6858000"/>
              <a:gd name="connsiteX18" fmla="*/ 853731 w 5734864"/>
              <a:gd name="connsiteY18" fmla="*/ 1467047 h 6858000"/>
              <a:gd name="connsiteX19" fmla="*/ 845847 w 5734864"/>
              <a:gd name="connsiteY19" fmla="*/ 1502307 h 6858000"/>
              <a:gd name="connsiteX20" fmla="*/ 817613 w 5734864"/>
              <a:gd name="connsiteY20" fmla="*/ 1565166 h 6858000"/>
              <a:gd name="connsiteX21" fmla="*/ 804223 w 5734864"/>
              <a:gd name="connsiteY21" fmla="*/ 1601941 h 6858000"/>
              <a:gd name="connsiteX22" fmla="*/ 791773 w 5734864"/>
              <a:gd name="connsiteY22" fmla="*/ 1627005 h 6858000"/>
              <a:gd name="connsiteX23" fmla="*/ 774645 w 5734864"/>
              <a:gd name="connsiteY23" fmla="*/ 1699922 h 6858000"/>
              <a:gd name="connsiteX24" fmla="*/ 752343 w 5734864"/>
              <a:gd name="connsiteY24" fmla="*/ 1824604 h 6858000"/>
              <a:gd name="connsiteX25" fmla="*/ 746254 w 5734864"/>
              <a:gd name="connsiteY25" fmla="*/ 1850222 h 6858000"/>
              <a:gd name="connsiteX26" fmla="*/ 728600 w 5734864"/>
              <a:gd name="connsiteY26" fmla="*/ 1869603 h 6858000"/>
              <a:gd name="connsiteX27" fmla="*/ 724396 w 5734864"/>
              <a:gd name="connsiteY27" fmla="*/ 1883104 h 6858000"/>
              <a:gd name="connsiteX28" fmla="*/ 722165 w 5734864"/>
              <a:gd name="connsiteY28" fmla="*/ 1885924 h 6858000"/>
              <a:gd name="connsiteX29" fmla="*/ 721338 w 5734864"/>
              <a:gd name="connsiteY29" fmla="*/ 1887123 h 6858000"/>
              <a:gd name="connsiteX30" fmla="*/ 714840 w 5734864"/>
              <a:gd name="connsiteY30" fmla="*/ 1902274 h 6858000"/>
              <a:gd name="connsiteX31" fmla="*/ 722847 w 5734864"/>
              <a:gd name="connsiteY31" fmla="*/ 1929891 h 6858000"/>
              <a:gd name="connsiteX32" fmla="*/ 714660 w 5734864"/>
              <a:gd name="connsiteY32" fmla="*/ 1982709 h 6858000"/>
              <a:gd name="connsiteX33" fmla="*/ 710759 w 5734864"/>
              <a:gd name="connsiteY33" fmla="*/ 2013010 h 6858000"/>
              <a:gd name="connsiteX34" fmla="*/ 697927 w 5734864"/>
              <a:gd name="connsiteY34" fmla="*/ 2069833 h 6858000"/>
              <a:gd name="connsiteX35" fmla="*/ 693594 w 5734864"/>
              <a:gd name="connsiteY35" fmla="*/ 2103731 h 6858000"/>
              <a:gd name="connsiteX36" fmla="*/ 691109 w 5734864"/>
              <a:gd name="connsiteY36" fmla="*/ 2124027 h 6858000"/>
              <a:gd name="connsiteX37" fmla="*/ 676593 w 5734864"/>
              <a:gd name="connsiteY37" fmla="*/ 2176182 h 6858000"/>
              <a:gd name="connsiteX38" fmla="*/ 633227 w 5734864"/>
              <a:gd name="connsiteY38" fmla="*/ 2258036 h 6858000"/>
              <a:gd name="connsiteX39" fmla="*/ 625564 w 5734864"/>
              <a:gd name="connsiteY39" fmla="*/ 2284567 h 6858000"/>
              <a:gd name="connsiteX40" fmla="*/ 627074 w 5734864"/>
              <a:gd name="connsiteY40" fmla="*/ 2289605 h 6858000"/>
              <a:gd name="connsiteX41" fmla="*/ 614574 w 5734864"/>
              <a:gd name="connsiteY41" fmla="*/ 2308717 h 6858000"/>
              <a:gd name="connsiteX42" fmla="*/ 606890 w 5734864"/>
              <a:gd name="connsiteY42" fmla="*/ 2320662 h 6858000"/>
              <a:gd name="connsiteX43" fmla="*/ 605558 w 5734864"/>
              <a:gd name="connsiteY43" fmla="*/ 2327897 h 6858000"/>
              <a:gd name="connsiteX44" fmla="*/ 602202 w 5734864"/>
              <a:gd name="connsiteY44" fmla="*/ 2357749 h 6858000"/>
              <a:gd name="connsiteX45" fmla="*/ 600213 w 5734864"/>
              <a:gd name="connsiteY45" fmla="*/ 2364905 h 6858000"/>
              <a:gd name="connsiteX46" fmla="*/ 597160 w 5734864"/>
              <a:gd name="connsiteY46" fmla="*/ 2388351 h 6858000"/>
              <a:gd name="connsiteX47" fmla="*/ 597982 w 5734864"/>
              <a:gd name="connsiteY47" fmla="*/ 2402296 h 6858000"/>
              <a:gd name="connsiteX48" fmla="*/ 593150 w 5734864"/>
              <a:gd name="connsiteY48" fmla="*/ 2420015 h 6858000"/>
              <a:gd name="connsiteX49" fmla="*/ 592833 w 5734864"/>
              <a:gd name="connsiteY49" fmla="*/ 2422749 h 6858000"/>
              <a:gd name="connsiteX50" fmla="*/ 594479 w 5734864"/>
              <a:gd name="connsiteY50" fmla="*/ 2426002 h 6858000"/>
              <a:gd name="connsiteX51" fmla="*/ 591963 w 5734864"/>
              <a:gd name="connsiteY51" fmla="*/ 2431950 h 6858000"/>
              <a:gd name="connsiteX52" fmla="*/ 591544 w 5734864"/>
              <a:gd name="connsiteY52" fmla="*/ 2433897 h 6858000"/>
              <a:gd name="connsiteX53" fmla="*/ 589519 w 5734864"/>
              <a:gd name="connsiteY53" fmla="*/ 2451398 h 6858000"/>
              <a:gd name="connsiteX54" fmla="*/ 590037 w 5734864"/>
              <a:gd name="connsiteY54" fmla="*/ 2455536 h 6858000"/>
              <a:gd name="connsiteX55" fmla="*/ 588179 w 5734864"/>
              <a:gd name="connsiteY55" fmla="*/ 2462981 h 6858000"/>
              <a:gd name="connsiteX56" fmla="*/ 583434 w 5734864"/>
              <a:gd name="connsiteY56" fmla="*/ 2503991 h 6858000"/>
              <a:gd name="connsiteX57" fmla="*/ 567942 w 5734864"/>
              <a:gd name="connsiteY57" fmla="*/ 2652936 h 6858000"/>
              <a:gd name="connsiteX58" fmla="*/ 573869 w 5734864"/>
              <a:gd name="connsiteY58" fmla="*/ 2670188 h 6858000"/>
              <a:gd name="connsiteX59" fmla="*/ 575243 w 5734864"/>
              <a:gd name="connsiteY59" fmla="*/ 2688114 h 6858000"/>
              <a:gd name="connsiteX60" fmla="*/ 573824 w 5734864"/>
              <a:gd name="connsiteY60" fmla="*/ 2689856 h 6858000"/>
              <a:gd name="connsiteX61" fmla="*/ 570699 w 5734864"/>
              <a:gd name="connsiteY61" fmla="*/ 2709353 h 6858000"/>
              <a:gd name="connsiteX62" fmla="*/ 573192 w 5734864"/>
              <a:gd name="connsiteY62" fmla="*/ 2714527 h 6858000"/>
              <a:gd name="connsiteX63" fmla="*/ 572044 w 5734864"/>
              <a:gd name="connsiteY63" fmla="*/ 2728187 h 6858000"/>
              <a:gd name="connsiteX64" fmla="*/ 572465 w 5734864"/>
              <a:gd name="connsiteY64" fmla="*/ 2755863 h 6858000"/>
              <a:gd name="connsiteX65" fmla="*/ 570028 w 5734864"/>
              <a:gd name="connsiteY65" fmla="*/ 2760324 h 6858000"/>
              <a:gd name="connsiteX66" fmla="*/ 566748 w 5734864"/>
              <a:gd name="connsiteY66" fmla="*/ 2800948 h 6858000"/>
              <a:gd name="connsiteX67" fmla="*/ 565509 w 5734864"/>
              <a:gd name="connsiteY67" fmla="*/ 2801167 h 6858000"/>
              <a:gd name="connsiteX68" fmla="*/ 559367 w 5734864"/>
              <a:gd name="connsiteY68" fmla="*/ 2811129 h 6858000"/>
              <a:gd name="connsiteX69" fmla="*/ 550354 w 5734864"/>
              <a:gd name="connsiteY69" fmla="*/ 2830949 h 6858000"/>
              <a:gd name="connsiteX70" fmla="*/ 514795 w 5734864"/>
              <a:gd name="connsiteY70" fmla="*/ 2872433 h 6858000"/>
              <a:gd name="connsiteX71" fmla="*/ 509875 w 5734864"/>
              <a:gd name="connsiteY71" fmla="*/ 2923099 h 6858000"/>
              <a:gd name="connsiteX72" fmla="*/ 509577 w 5734864"/>
              <a:gd name="connsiteY72" fmla="*/ 2923197 h 6858000"/>
              <a:gd name="connsiteX73" fmla="*/ 507597 w 5734864"/>
              <a:gd name="connsiteY73" fmla="*/ 2931868 h 6858000"/>
              <a:gd name="connsiteX74" fmla="*/ 507379 w 5734864"/>
              <a:gd name="connsiteY74" fmla="*/ 2938322 h 6858000"/>
              <a:gd name="connsiteX75" fmla="*/ 504725 w 5734864"/>
              <a:gd name="connsiteY75" fmla="*/ 2954519 h 6858000"/>
              <a:gd name="connsiteX76" fmla="*/ 502018 w 5734864"/>
              <a:gd name="connsiteY76" fmla="*/ 2959643 h 6858000"/>
              <a:gd name="connsiteX77" fmla="*/ 498360 w 5734864"/>
              <a:gd name="connsiteY77" fmla="*/ 2961019 h 6858000"/>
              <a:gd name="connsiteX78" fmla="*/ 498483 w 5734864"/>
              <a:gd name="connsiteY78" fmla="*/ 2962590 h 6858000"/>
              <a:gd name="connsiteX79" fmla="*/ 484403 w 5734864"/>
              <a:gd name="connsiteY79" fmla="*/ 2990538 h 6858000"/>
              <a:gd name="connsiteX80" fmla="*/ 463075 w 5734864"/>
              <a:gd name="connsiteY80" fmla="*/ 3055956 h 6858000"/>
              <a:gd name="connsiteX81" fmla="*/ 455013 w 5734864"/>
              <a:gd name="connsiteY81" fmla="*/ 3094482 h 6858000"/>
              <a:gd name="connsiteX82" fmla="*/ 428391 w 5734864"/>
              <a:gd name="connsiteY82" fmla="*/ 3198850 h 6858000"/>
              <a:gd name="connsiteX83" fmla="*/ 401440 w 5734864"/>
              <a:gd name="connsiteY83" fmla="*/ 3307560 h 6858000"/>
              <a:gd name="connsiteX84" fmla="*/ 386076 w 5734864"/>
              <a:gd name="connsiteY84" fmla="*/ 3373943 h 6858000"/>
              <a:gd name="connsiteX85" fmla="*/ 374726 w 5734864"/>
              <a:gd name="connsiteY85" fmla="*/ 3381364 h 6858000"/>
              <a:gd name="connsiteX86" fmla="*/ 369145 w 5734864"/>
              <a:gd name="connsiteY86" fmla="*/ 3383729 h 6858000"/>
              <a:gd name="connsiteX87" fmla="*/ 364294 w 5734864"/>
              <a:gd name="connsiteY87" fmla="*/ 3414159 h 6858000"/>
              <a:gd name="connsiteX88" fmla="*/ 366450 w 5734864"/>
              <a:gd name="connsiteY88" fmla="*/ 3436925 h 6858000"/>
              <a:gd name="connsiteX89" fmla="*/ 351743 w 5734864"/>
              <a:gd name="connsiteY89" fmla="*/ 3521619 h 6858000"/>
              <a:gd name="connsiteX90" fmla="*/ 345784 w 5734864"/>
              <a:gd name="connsiteY90" fmla="*/ 3603757 h 6858000"/>
              <a:gd name="connsiteX91" fmla="*/ 344198 w 5734864"/>
              <a:gd name="connsiteY91" fmla="*/ 3652424 h 6858000"/>
              <a:gd name="connsiteX92" fmla="*/ 352450 w 5734864"/>
              <a:gd name="connsiteY92" fmla="*/ 3665222 h 6858000"/>
              <a:gd name="connsiteX93" fmla="*/ 342621 w 5734864"/>
              <a:gd name="connsiteY93" fmla="*/ 3700804 h 6858000"/>
              <a:gd name="connsiteX94" fmla="*/ 341514 w 5734864"/>
              <a:gd name="connsiteY94" fmla="*/ 3734774 h 6858000"/>
              <a:gd name="connsiteX95" fmla="*/ 340607 w 5734864"/>
              <a:gd name="connsiteY95" fmla="*/ 3785153 h 6858000"/>
              <a:gd name="connsiteX96" fmla="*/ 340707 w 5734864"/>
              <a:gd name="connsiteY96" fmla="*/ 3788177 h 6858000"/>
              <a:gd name="connsiteX97" fmla="*/ 340361 w 5734864"/>
              <a:gd name="connsiteY97" fmla="*/ 3798803 h 6858000"/>
              <a:gd name="connsiteX98" fmla="*/ 339642 w 5734864"/>
              <a:gd name="connsiteY98" fmla="*/ 3838750 h 6858000"/>
              <a:gd name="connsiteX99" fmla="*/ 360295 w 5734864"/>
              <a:gd name="connsiteY99" fmla="*/ 4015196 h 6858000"/>
              <a:gd name="connsiteX100" fmla="*/ 339043 w 5734864"/>
              <a:gd name="connsiteY100" fmla="*/ 4052778 h 6858000"/>
              <a:gd name="connsiteX101" fmla="*/ 339343 w 5734864"/>
              <a:gd name="connsiteY101" fmla="*/ 4096257 h 6858000"/>
              <a:gd name="connsiteX102" fmla="*/ 340786 w 5734864"/>
              <a:gd name="connsiteY102" fmla="*/ 4321136 h 6858000"/>
              <a:gd name="connsiteX103" fmla="*/ 343158 w 5734864"/>
              <a:gd name="connsiteY103" fmla="*/ 4429174 h 6858000"/>
              <a:gd name="connsiteX104" fmla="*/ 334599 w 5734864"/>
              <a:gd name="connsiteY104" fmla="*/ 4449938 h 6858000"/>
              <a:gd name="connsiteX105" fmla="*/ 332890 w 5734864"/>
              <a:gd name="connsiteY105" fmla="*/ 4453515 h 6858000"/>
              <a:gd name="connsiteX106" fmla="*/ 331105 w 5734864"/>
              <a:gd name="connsiteY106" fmla="*/ 4467941 h 6858000"/>
              <a:gd name="connsiteX107" fmla="*/ 324289 w 5734864"/>
              <a:gd name="connsiteY107" fmla="*/ 4471861 h 6858000"/>
              <a:gd name="connsiteX108" fmla="*/ 317079 w 5734864"/>
              <a:gd name="connsiteY108" fmla="*/ 4493468 h 6858000"/>
              <a:gd name="connsiteX109" fmla="*/ 315557 w 5734864"/>
              <a:gd name="connsiteY109" fmla="*/ 4520067 h 6858000"/>
              <a:gd name="connsiteX110" fmla="*/ 315240 w 5734864"/>
              <a:gd name="connsiteY110" fmla="*/ 4536872 h 6858000"/>
              <a:gd name="connsiteX111" fmla="*/ 316200 w 5734864"/>
              <a:gd name="connsiteY111" fmla="*/ 4538297 h 6858000"/>
              <a:gd name="connsiteX112" fmla="*/ 317507 w 5734864"/>
              <a:gd name="connsiteY112" fmla="*/ 4547582 h 6858000"/>
              <a:gd name="connsiteX113" fmla="*/ 323078 w 5734864"/>
              <a:gd name="connsiteY113" fmla="*/ 4592102 h 6858000"/>
              <a:gd name="connsiteX114" fmla="*/ 328722 w 5734864"/>
              <a:gd name="connsiteY114" fmla="*/ 4667914 h 6858000"/>
              <a:gd name="connsiteX115" fmla="*/ 335597 w 5734864"/>
              <a:gd name="connsiteY115" fmla="*/ 4695035 h 6858000"/>
              <a:gd name="connsiteX116" fmla="*/ 339485 w 5734864"/>
              <a:gd name="connsiteY116" fmla="*/ 4695979 h 6858000"/>
              <a:gd name="connsiteX117" fmla="*/ 341089 w 5734864"/>
              <a:gd name="connsiteY117" fmla="*/ 4704268 h 6858000"/>
              <a:gd name="connsiteX118" fmla="*/ 342177 w 5734864"/>
              <a:gd name="connsiteY118" fmla="*/ 4706060 h 6858000"/>
              <a:gd name="connsiteX119" fmla="*/ 347751 w 5734864"/>
              <a:gd name="connsiteY119" fmla="*/ 4716754 h 6858000"/>
              <a:gd name="connsiteX120" fmla="*/ 344125 w 5734864"/>
              <a:gd name="connsiteY120" fmla="*/ 4764669 h 6858000"/>
              <a:gd name="connsiteX121" fmla="*/ 340188 w 5734864"/>
              <a:gd name="connsiteY121" fmla="*/ 4779386 h 6858000"/>
              <a:gd name="connsiteX122" fmla="*/ 335146 w 5734864"/>
              <a:gd name="connsiteY122" fmla="*/ 4787491 h 6858000"/>
              <a:gd name="connsiteX123" fmla="*/ 319124 w 5734864"/>
              <a:gd name="connsiteY123" fmla="*/ 4843514 h 6858000"/>
              <a:gd name="connsiteX124" fmla="*/ 305956 w 5734864"/>
              <a:gd name="connsiteY124" fmla="*/ 4881505 h 6858000"/>
              <a:gd name="connsiteX125" fmla="*/ 301062 w 5734864"/>
              <a:gd name="connsiteY125" fmla="*/ 4889332 h 6858000"/>
              <a:gd name="connsiteX126" fmla="*/ 302141 w 5734864"/>
              <a:gd name="connsiteY126" fmla="*/ 4899400 h 6858000"/>
              <a:gd name="connsiteX127" fmla="*/ 304424 w 5734864"/>
              <a:gd name="connsiteY127" fmla="*/ 4902664 h 6858000"/>
              <a:gd name="connsiteX128" fmla="*/ 293123 w 5734864"/>
              <a:gd name="connsiteY128" fmla="*/ 4932769 h 6858000"/>
              <a:gd name="connsiteX129" fmla="*/ 292275 w 5734864"/>
              <a:gd name="connsiteY129" fmla="*/ 4936482 h 6858000"/>
              <a:gd name="connsiteX130" fmla="*/ 288304 w 5734864"/>
              <a:gd name="connsiteY130" fmla="*/ 4962325 h 6858000"/>
              <a:gd name="connsiteX131" fmla="*/ 287420 w 5734864"/>
              <a:gd name="connsiteY131" fmla="*/ 5042193 h 6858000"/>
              <a:gd name="connsiteX132" fmla="*/ 287020 w 5734864"/>
              <a:gd name="connsiteY132" fmla="*/ 5065655 h 6858000"/>
              <a:gd name="connsiteX133" fmla="*/ 288488 w 5734864"/>
              <a:gd name="connsiteY133" fmla="*/ 5082216 h 6858000"/>
              <a:gd name="connsiteX134" fmla="*/ 282763 w 5734864"/>
              <a:gd name="connsiteY134" fmla="*/ 5127114 h 6858000"/>
              <a:gd name="connsiteX135" fmla="*/ 269316 w 5734864"/>
              <a:gd name="connsiteY135" fmla="*/ 5202682 h 6858000"/>
              <a:gd name="connsiteX136" fmla="*/ 269174 w 5734864"/>
              <a:gd name="connsiteY136" fmla="*/ 5230835 h 6858000"/>
              <a:gd name="connsiteX137" fmla="*/ 272679 w 5734864"/>
              <a:gd name="connsiteY137" fmla="*/ 5232660 h 6858000"/>
              <a:gd name="connsiteX138" fmla="*/ 272160 w 5734864"/>
              <a:gd name="connsiteY138" fmla="*/ 5241150 h 6858000"/>
              <a:gd name="connsiteX139" fmla="*/ 272760 w 5734864"/>
              <a:gd name="connsiteY139" fmla="*/ 5243156 h 6858000"/>
              <a:gd name="connsiteX140" fmla="*/ 275462 w 5734864"/>
              <a:gd name="connsiteY140" fmla="*/ 5254919 h 6858000"/>
              <a:gd name="connsiteX141" fmla="*/ 262897 w 5734864"/>
              <a:gd name="connsiteY141" fmla="*/ 5286259 h 6858000"/>
              <a:gd name="connsiteX142" fmla="*/ 252761 w 5734864"/>
              <a:gd name="connsiteY142" fmla="*/ 5357801 h 6858000"/>
              <a:gd name="connsiteX143" fmla="*/ 242360 w 5734864"/>
              <a:gd name="connsiteY143" fmla="*/ 5460080 h 6858000"/>
              <a:gd name="connsiteX144" fmla="*/ 229880 w 5734864"/>
              <a:gd name="connsiteY144" fmla="*/ 5539714 h 6858000"/>
              <a:gd name="connsiteX145" fmla="*/ 204283 w 5734864"/>
              <a:gd name="connsiteY145" fmla="*/ 5639080 h 6858000"/>
              <a:gd name="connsiteX146" fmla="*/ 198948 w 5734864"/>
              <a:gd name="connsiteY146" fmla="*/ 5710958 h 6858000"/>
              <a:gd name="connsiteX147" fmla="*/ 192367 w 5734864"/>
              <a:gd name="connsiteY147" fmla="*/ 5719859 h 6858000"/>
              <a:gd name="connsiteX148" fmla="*/ 188035 w 5734864"/>
              <a:gd name="connsiteY148" fmla="*/ 5729935 h 6858000"/>
              <a:gd name="connsiteX149" fmla="*/ 188428 w 5734864"/>
              <a:gd name="connsiteY149" fmla="*/ 5731182 h 6858000"/>
              <a:gd name="connsiteX150" fmla="*/ 181635 w 5734864"/>
              <a:gd name="connsiteY150" fmla="*/ 5753538 h 6858000"/>
              <a:gd name="connsiteX151" fmla="*/ 169744 w 5734864"/>
              <a:gd name="connsiteY151" fmla="*/ 5796307 h 6858000"/>
              <a:gd name="connsiteX152" fmla="*/ 170351 w 5734864"/>
              <a:gd name="connsiteY152" fmla="*/ 5796644 h 6858000"/>
              <a:gd name="connsiteX153" fmla="*/ 171559 w 5734864"/>
              <a:gd name="connsiteY153" fmla="*/ 5803435 h 6858000"/>
              <a:gd name="connsiteX154" fmla="*/ 172284 w 5734864"/>
              <a:gd name="connsiteY154" fmla="*/ 5816391 h 6858000"/>
              <a:gd name="connsiteX155" fmla="*/ 182542 w 5734864"/>
              <a:gd name="connsiteY155" fmla="*/ 5846382 h 6858000"/>
              <a:gd name="connsiteX156" fmla="*/ 175877 w 5734864"/>
              <a:gd name="connsiteY156" fmla="*/ 5871336 h 6858000"/>
              <a:gd name="connsiteX157" fmla="*/ 174910 w 5734864"/>
              <a:gd name="connsiteY157" fmla="*/ 5876376 h 6858000"/>
              <a:gd name="connsiteX158" fmla="*/ 175047 w 5734864"/>
              <a:gd name="connsiteY158" fmla="*/ 5876483 h 6858000"/>
              <a:gd name="connsiteX159" fmla="*/ 174335 w 5734864"/>
              <a:gd name="connsiteY159" fmla="*/ 5881814 h 6858000"/>
              <a:gd name="connsiteX160" fmla="*/ 171273 w 5734864"/>
              <a:gd name="connsiteY160" fmla="*/ 5895339 h 6858000"/>
              <a:gd name="connsiteX161" fmla="*/ 171658 w 5734864"/>
              <a:gd name="connsiteY161" fmla="*/ 5898749 h 6858000"/>
              <a:gd name="connsiteX162" fmla="*/ 174658 w 5734864"/>
              <a:gd name="connsiteY162" fmla="*/ 5919558 h 6858000"/>
              <a:gd name="connsiteX163" fmla="*/ 169099 w 5734864"/>
              <a:gd name="connsiteY163" fmla="*/ 5984417 h 6858000"/>
              <a:gd name="connsiteX164" fmla="*/ 162007 w 5734864"/>
              <a:gd name="connsiteY164" fmla="*/ 6049043 h 6858000"/>
              <a:gd name="connsiteX165" fmla="*/ 156875 w 5734864"/>
              <a:gd name="connsiteY165" fmla="*/ 6114000 h 6858000"/>
              <a:gd name="connsiteX166" fmla="*/ 165441 w 5734864"/>
              <a:gd name="connsiteY166" fmla="*/ 6146938 h 6858000"/>
              <a:gd name="connsiteX167" fmla="*/ 165177 w 5734864"/>
              <a:gd name="connsiteY167" fmla="*/ 6150658 h 6858000"/>
              <a:gd name="connsiteX168" fmla="*/ 161772 w 5734864"/>
              <a:gd name="connsiteY168" fmla="*/ 6160011 h 6858000"/>
              <a:gd name="connsiteX169" fmla="*/ 160051 w 5734864"/>
              <a:gd name="connsiteY169" fmla="*/ 6163393 h 6858000"/>
              <a:gd name="connsiteX170" fmla="*/ 158473 w 5734864"/>
              <a:gd name="connsiteY170" fmla="*/ 6168628 h 6858000"/>
              <a:gd name="connsiteX171" fmla="*/ 158573 w 5734864"/>
              <a:gd name="connsiteY171" fmla="*/ 6168799 h 6858000"/>
              <a:gd name="connsiteX172" fmla="*/ 146463 w 5734864"/>
              <a:gd name="connsiteY172" fmla="*/ 6196671 h 6858000"/>
              <a:gd name="connsiteX173" fmla="*/ 150209 w 5734864"/>
              <a:gd name="connsiteY173" fmla="*/ 6232365 h 6858000"/>
              <a:gd name="connsiteX174" fmla="*/ 148544 w 5734864"/>
              <a:gd name="connsiteY174" fmla="*/ 6246162 h 6858000"/>
              <a:gd name="connsiteX175" fmla="*/ 148403 w 5734864"/>
              <a:gd name="connsiteY175" fmla="*/ 6253754 h 6858000"/>
              <a:gd name="connsiteX176" fmla="*/ 138880 w 5734864"/>
              <a:gd name="connsiteY176" fmla="*/ 6276449 h 6858000"/>
              <a:gd name="connsiteX177" fmla="*/ 138683 w 5734864"/>
              <a:gd name="connsiteY177" fmla="*/ 6279721 h 6858000"/>
              <a:gd name="connsiteX178" fmla="*/ 130721 w 5734864"/>
              <a:gd name="connsiteY178" fmla="*/ 6293675 h 6858000"/>
              <a:gd name="connsiteX179" fmla="*/ 120717 w 5734864"/>
              <a:gd name="connsiteY179" fmla="*/ 6313967 h 6858000"/>
              <a:gd name="connsiteX180" fmla="*/ 120841 w 5734864"/>
              <a:gd name="connsiteY180" fmla="*/ 6315437 h 6858000"/>
              <a:gd name="connsiteX181" fmla="*/ 115208 w 5734864"/>
              <a:gd name="connsiteY181" fmla="*/ 6324024 h 6858000"/>
              <a:gd name="connsiteX182" fmla="*/ 101217 w 5734864"/>
              <a:gd name="connsiteY182" fmla="*/ 6365923 h 6858000"/>
              <a:gd name="connsiteX183" fmla="*/ 74946 w 5734864"/>
              <a:gd name="connsiteY183" fmla="*/ 6556817 h 6858000"/>
              <a:gd name="connsiteX184" fmla="*/ 16001 w 5734864"/>
              <a:gd name="connsiteY184" fmla="*/ 6808678 h 6858000"/>
              <a:gd name="connsiteX185" fmla="*/ 0 w 5734864"/>
              <a:gd name="connsiteY185" fmla="*/ 6858000 h 6858000"/>
              <a:gd name="connsiteX186" fmla="*/ 5734864 w 5734864"/>
              <a:gd name="connsiteY186" fmla="*/ 6858000 h 6858000"/>
              <a:gd name="connsiteX187" fmla="*/ 5734864 w 5734864"/>
              <a:gd name="connsiteY18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Lst>
            <a:rect l="l" t="t" r="r" b="b"/>
            <a:pathLst>
              <a:path w="5734864" h="6858000">
                <a:moveTo>
                  <a:pt x="5734864" y="0"/>
                </a:moveTo>
                <a:lnTo>
                  <a:pt x="771611" y="0"/>
                </a:lnTo>
                <a:cubicBezTo>
                  <a:pt x="771634" y="16369"/>
                  <a:pt x="771656" y="32739"/>
                  <a:pt x="771679" y="49108"/>
                </a:cubicBezTo>
                <a:cubicBezTo>
                  <a:pt x="775201" y="55622"/>
                  <a:pt x="788724" y="196721"/>
                  <a:pt x="794248" y="200968"/>
                </a:cubicBezTo>
                <a:lnTo>
                  <a:pt x="801749" y="414071"/>
                </a:lnTo>
                <a:cubicBezTo>
                  <a:pt x="807329" y="440933"/>
                  <a:pt x="835107" y="598697"/>
                  <a:pt x="818548" y="585467"/>
                </a:cubicBezTo>
                <a:cubicBezTo>
                  <a:pt x="856197" y="664140"/>
                  <a:pt x="837895" y="708473"/>
                  <a:pt x="857476" y="800623"/>
                </a:cubicBezTo>
                <a:cubicBezTo>
                  <a:pt x="822401" y="857344"/>
                  <a:pt x="855723" y="824571"/>
                  <a:pt x="851083" y="878903"/>
                </a:cubicBezTo>
                <a:cubicBezTo>
                  <a:pt x="884811" y="859448"/>
                  <a:pt x="834648" y="946397"/>
                  <a:pt x="873564" y="943826"/>
                </a:cubicBezTo>
                <a:cubicBezTo>
                  <a:pt x="871487" y="953795"/>
                  <a:pt x="868248" y="963533"/>
                  <a:pt x="864705" y="973328"/>
                </a:cubicBezTo>
                <a:lnTo>
                  <a:pt x="862869" y="978457"/>
                </a:lnTo>
                <a:lnTo>
                  <a:pt x="862233" y="998041"/>
                </a:lnTo>
                <a:lnTo>
                  <a:pt x="853665" y="1004750"/>
                </a:lnTo>
                <a:lnTo>
                  <a:pt x="847865" y="1070795"/>
                </a:lnTo>
                <a:cubicBezTo>
                  <a:pt x="870234" y="1110486"/>
                  <a:pt x="833172" y="1190441"/>
                  <a:pt x="862786" y="1238994"/>
                </a:cubicBezTo>
                <a:cubicBezTo>
                  <a:pt x="864699" y="1290599"/>
                  <a:pt x="860615" y="1347716"/>
                  <a:pt x="859345" y="1380427"/>
                </a:cubicBezTo>
                <a:cubicBezTo>
                  <a:pt x="845703" y="1396391"/>
                  <a:pt x="873184" y="1435525"/>
                  <a:pt x="855172" y="1435262"/>
                </a:cubicBezTo>
                <a:lnTo>
                  <a:pt x="860494" y="1453861"/>
                </a:lnTo>
                <a:lnTo>
                  <a:pt x="853731" y="1467047"/>
                </a:lnTo>
                <a:cubicBezTo>
                  <a:pt x="846549" y="1480528"/>
                  <a:pt x="841728" y="1491093"/>
                  <a:pt x="845847" y="1502307"/>
                </a:cubicBezTo>
                <a:lnTo>
                  <a:pt x="817613" y="1565166"/>
                </a:lnTo>
                <a:cubicBezTo>
                  <a:pt x="805468" y="1557258"/>
                  <a:pt x="816534" y="1596564"/>
                  <a:pt x="804223" y="1601941"/>
                </a:cubicBezTo>
                <a:cubicBezTo>
                  <a:pt x="794287" y="1604654"/>
                  <a:pt x="795328" y="1617209"/>
                  <a:pt x="791773" y="1627005"/>
                </a:cubicBezTo>
                <a:cubicBezTo>
                  <a:pt x="781684" y="1634393"/>
                  <a:pt x="772978" y="1683187"/>
                  <a:pt x="774645" y="1699922"/>
                </a:cubicBezTo>
                <a:cubicBezTo>
                  <a:pt x="785341" y="1746767"/>
                  <a:pt x="744845" y="1787099"/>
                  <a:pt x="752343" y="1824604"/>
                </a:cubicBezTo>
                <a:cubicBezTo>
                  <a:pt x="751502" y="1834578"/>
                  <a:pt x="749297" y="1842929"/>
                  <a:pt x="746254" y="1850222"/>
                </a:cubicBezTo>
                <a:lnTo>
                  <a:pt x="728600" y="1869603"/>
                </a:lnTo>
                <a:lnTo>
                  <a:pt x="724396" y="1883104"/>
                </a:lnTo>
                <a:lnTo>
                  <a:pt x="722165" y="1885924"/>
                </a:lnTo>
                <a:lnTo>
                  <a:pt x="721338" y="1887123"/>
                </a:lnTo>
                <a:lnTo>
                  <a:pt x="714840" y="1902274"/>
                </a:lnTo>
                <a:lnTo>
                  <a:pt x="722847" y="1929891"/>
                </a:lnTo>
                <a:lnTo>
                  <a:pt x="714660" y="1982709"/>
                </a:lnTo>
                <a:cubicBezTo>
                  <a:pt x="727725" y="2006201"/>
                  <a:pt x="714739" y="1997091"/>
                  <a:pt x="710759" y="2013010"/>
                </a:cubicBezTo>
                <a:cubicBezTo>
                  <a:pt x="707970" y="2027531"/>
                  <a:pt x="700788" y="2054714"/>
                  <a:pt x="697927" y="2069833"/>
                </a:cubicBezTo>
                <a:cubicBezTo>
                  <a:pt x="685211" y="2080229"/>
                  <a:pt x="698762" y="2088241"/>
                  <a:pt x="693594" y="2103731"/>
                </a:cubicBezTo>
                <a:cubicBezTo>
                  <a:pt x="688481" y="2110649"/>
                  <a:pt x="687183" y="2115973"/>
                  <a:pt x="691109" y="2124027"/>
                </a:cubicBezTo>
                <a:cubicBezTo>
                  <a:pt x="666413" y="2155740"/>
                  <a:pt x="688031" y="2144874"/>
                  <a:pt x="676593" y="2176182"/>
                </a:cubicBezTo>
                <a:cubicBezTo>
                  <a:pt x="665190" y="2202944"/>
                  <a:pt x="656416" y="2233857"/>
                  <a:pt x="633227" y="2258036"/>
                </a:cubicBezTo>
                <a:cubicBezTo>
                  <a:pt x="626930" y="2262191"/>
                  <a:pt x="623498" y="2274069"/>
                  <a:pt x="625564" y="2284567"/>
                </a:cubicBezTo>
                <a:cubicBezTo>
                  <a:pt x="625918" y="2286374"/>
                  <a:pt x="626427" y="2288071"/>
                  <a:pt x="627074" y="2289605"/>
                </a:cubicBezTo>
                <a:cubicBezTo>
                  <a:pt x="619029" y="2296628"/>
                  <a:pt x="616453" y="2303188"/>
                  <a:pt x="614574" y="2308717"/>
                </a:cubicBezTo>
                <a:lnTo>
                  <a:pt x="606890" y="2320662"/>
                </a:lnTo>
                <a:lnTo>
                  <a:pt x="605558" y="2327897"/>
                </a:lnTo>
                <a:lnTo>
                  <a:pt x="602202" y="2357749"/>
                </a:lnTo>
                <a:lnTo>
                  <a:pt x="600213" y="2364905"/>
                </a:lnTo>
                <a:lnTo>
                  <a:pt x="597160" y="2388351"/>
                </a:lnTo>
                <a:lnTo>
                  <a:pt x="597982" y="2402296"/>
                </a:lnTo>
                <a:lnTo>
                  <a:pt x="593150" y="2420015"/>
                </a:lnTo>
                <a:cubicBezTo>
                  <a:pt x="593044" y="2420926"/>
                  <a:pt x="592939" y="2421838"/>
                  <a:pt x="592833" y="2422749"/>
                </a:cubicBezTo>
                <a:lnTo>
                  <a:pt x="594479" y="2426002"/>
                </a:lnTo>
                <a:cubicBezTo>
                  <a:pt x="594168" y="2427683"/>
                  <a:pt x="593118" y="2429721"/>
                  <a:pt x="591963" y="2431950"/>
                </a:cubicBezTo>
                <a:cubicBezTo>
                  <a:pt x="591823" y="2432599"/>
                  <a:pt x="591684" y="2433248"/>
                  <a:pt x="591544" y="2433897"/>
                </a:cubicBezTo>
                <a:lnTo>
                  <a:pt x="589519" y="2451398"/>
                </a:lnTo>
                <a:cubicBezTo>
                  <a:pt x="589692" y="2452777"/>
                  <a:pt x="589864" y="2454157"/>
                  <a:pt x="590037" y="2455536"/>
                </a:cubicBezTo>
                <a:lnTo>
                  <a:pt x="588179" y="2462981"/>
                </a:lnTo>
                <a:lnTo>
                  <a:pt x="583434" y="2503991"/>
                </a:lnTo>
                <a:cubicBezTo>
                  <a:pt x="576530" y="2566058"/>
                  <a:pt x="570433" y="2625224"/>
                  <a:pt x="567942" y="2652936"/>
                </a:cubicBezTo>
                <a:cubicBezTo>
                  <a:pt x="570864" y="2658290"/>
                  <a:pt x="572739" y="2664095"/>
                  <a:pt x="573869" y="2670188"/>
                </a:cubicBezTo>
                <a:lnTo>
                  <a:pt x="575243" y="2688114"/>
                </a:lnTo>
                <a:lnTo>
                  <a:pt x="573824" y="2689856"/>
                </a:lnTo>
                <a:cubicBezTo>
                  <a:pt x="569972" y="2698471"/>
                  <a:pt x="569572" y="2704494"/>
                  <a:pt x="570699" y="2709353"/>
                </a:cubicBezTo>
                <a:lnTo>
                  <a:pt x="573192" y="2714527"/>
                </a:lnTo>
                <a:cubicBezTo>
                  <a:pt x="572809" y="2719080"/>
                  <a:pt x="572427" y="2723634"/>
                  <a:pt x="572044" y="2728187"/>
                </a:cubicBezTo>
                <a:cubicBezTo>
                  <a:pt x="572184" y="2737412"/>
                  <a:pt x="572325" y="2746638"/>
                  <a:pt x="572465" y="2755863"/>
                </a:cubicBezTo>
                <a:lnTo>
                  <a:pt x="570028" y="2760324"/>
                </a:lnTo>
                <a:lnTo>
                  <a:pt x="566748" y="2800948"/>
                </a:lnTo>
                <a:lnTo>
                  <a:pt x="565509" y="2801167"/>
                </a:lnTo>
                <a:cubicBezTo>
                  <a:pt x="562655" y="2802587"/>
                  <a:pt x="560408" y="2805381"/>
                  <a:pt x="559367" y="2811129"/>
                </a:cubicBezTo>
                <a:cubicBezTo>
                  <a:pt x="543471" y="2797318"/>
                  <a:pt x="552020" y="2812773"/>
                  <a:pt x="550354" y="2830949"/>
                </a:cubicBezTo>
                <a:cubicBezTo>
                  <a:pt x="525292" y="2813553"/>
                  <a:pt x="531129" y="2868192"/>
                  <a:pt x="514795" y="2872433"/>
                </a:cubicBezTo>
                <a:lnTo>
                  <a:pt x="509875" y="2923099"/>
                </a:lnTo>
                <a:lnTo>
                  <a:pt x="509577" y="2923197"/>
                </a:lnTo>
                <a:cubicBezTo>
                  <a:pt x="508704" y="2924865"/>
                  <a:pt x="508038" y="2927556"/>
                  <a:pt x="507597" y="2931868"/>
                </a:cubicBezTo>
                <a:cubicBezTo>
                  <a:pt x="507524" y="2934019"/>
                  <a:pt x="507452" y="2936171"/>
                  <a:pt x="507379" y="2938322"/>
                </a:cubicBezTo>
                <a:lnTo>
                  <a:pt x="504725" y="2954519"/>
                </a:lnTo>
                <a:lnTo>
                  <a:pt x="502018" y="2959643"/>
                </a:lnTo>
                <a:lnTo>
                  <a:pt x="498360" y="2961019"/>
                </a:lnTo>
                <a:lnTo>
                  <a:pt x="498483" y="2962590"/>
                </a:lnTo>
                <a:cubicBezTo>
                  <a:pt x="502388" y="2975027"/>
                  <a:pt x="510202" y="2980016"/>
                  <a:pt x="484403" y="2990538"/>
                </a:cubicBezTo>
                <a:cubicBezTo>
                  <a:pt x="489425" y="3018352"/>
                  <a:pt x="474337" y="3021029"/>
                  <a:pt x="463075" y="3055956"/>
                </a:cubicBezTo>
                <a:cubicBezTo>
                  <a:pt x="469487" y="3072485"/>
                  <a:pt x="464165" y="3083955"/>
                  <a:pt x="455013" y="3094482"/>
                </a:cubicBezTo>
                <a:cubicBezTo>
                  <a:pt x="453131" y="3130054"/>
                  <a:pt x="437643" y="3160106"/>
                  <a:pt x="428391" y="3198850"/>
                </a:cubicBezTo>
                <a:lnTo>
                  <a:pt x="401440" y="3307560"/>
                </a:lnTo>
                <a:lnTo>
                  <a:pt x="386076" y="3373943"/>
                </a:lnTo>
                <a:cubicBezTo>
                  <a:pt x="386236" y="3376061"/>
                  <a:pt x="380537" y="3378856"/>
                  <a:pt x="374726" y="3381364"/>
                </a:cubicBezTo>
                <a:lnTo>
                  <a:pt x="369145" y="3383729"/>
                </a:lnTo>
                <a:lnTo>
                  <a:pt x="364294" y="3414159"/>
                </a:lnTo>
                <a:lnTo>
                  <a:pt x="366450" y="3436925"/>
                </a:lnTo>
                <a:lnTo>
                  <a:pt x="351743" y="3521619"/>
                </a:lnTo>
                <a:lnTo>
                  <a:pt x="345784" y="3603757"/>
                </a:lnTo>
                <a:cubicBezTo>
                  <a:pt x="345255" y="3619979"/>
                  <a:pt x="344727" y="3636202"/>
                  <a:pt x="344198" y="3652424"/>
                </a:cubicBezTo>
                <a:lnTo>
                  <a:pt x="352450" y="3665222"/>
                </a:lnTo>
                <a:lnTo>
                  <a:pt x="342621" y="3700804"/>
                </a:lnTo>
                <a:lnTo>
                  <a:pt x="341514" y="3734774"/>
                </a:lnTo>
                <a:cubicBezTo>
                  <a:pt x="341212" y="3751567"/>
                  <a:pt x="340909" y="3768360"/>
                  <a:pt x="340607" y="3785153"/>
                </a:cubicBezTo>
                <a:cubicBezTo>
                  <a:pt x="340640" y="3786161"/>
                  <a:pt x="340674" y="3787169"/>
                  <a:pt x="340707" y="3788177"/>
                </a:cubicBezTo>
                <a:cubicBezTo>
                  <a:pt x="340592" y="3791719"/>
                  <a:pt x="340476" y="3795261"/>
                  <a:pt x="340361" y="3798803"/>
                </a:cubicBezTo>
                <a:cubicBezTo>
                  <a:pt x="340121" y="3812119"/>
                  <a:pt x="339882" y="3825434"/>
                  <a:pt x="339642" y="3838750"/>
                </a:cubicBezTo>
                <a:cubicBezTo>
                  <a:pt x="337363" y="3949044"/>
                  <a:pt x="361794" y="3960437"/>
                  <a:pt x="360295" y="4015196"/>
                </a:cubicBezTo>
                <a:lnTo>
                  <a:pt x="339043" y="4052778"/>
                </a:lnTo>
                <a:lnTo>
                  <a:pt x="339343" y="4096257"/>
                </a:lnTo>
                <a:cubicBezTo>
                  <a:pt x="362058" y="4159145"/>
                  <a:pt x="332404" y="4250479"/>
                  <a:pt x="340786" y="4321136"/>
                </a:cubicBezTo>
                <a:cubicBezTo>
                  <a:pt x="341421" y="4376624"/>
                  <a:pt x="344189" y="4407708"/>
                  <a:pt x="343158" y="4429174"/>
                </a:cubicBezTo>
                <a:cubicBezTo>
                  <a:pt x="340948" y="4436304"/>
                  <a:pt x="337887" y="4443121"/>
                  <a:pt x="334599" y="4449938"/>
                </a:cubicBezTo>
                <a:lnTo>
                  <a:pt x="332890" y="4453515"/>
                </a:lnTo>
                <a:lnTo>
                  <a:pt x="331105" y="4467941"/>
                </a:lnTo>
                <a:lnTo>
                  <a:pt x="324289" y="4471861"/>
                </a:lnTo>
                <a:lnTo>
                  <a:pt x="317079" y="4493468"/>
                </a:lnTo>
                <a:cubicBezTo>
                  <a:pt x="315353" y="4501584"/>
                  <a:pt x="314639" y="4510343"/>
                  <a:pt x="315557" y="4520067"/>
                </a:cubicBezTo>
                <a:cubicBezTo>
                  <a:pt x="315451" y="4525669"/>
                  <a:pt x="315346" y="4531270"/>
                  <a:pt x="315240" y="4536872"/>
                </a:cubicBezTo>
                <a:lnTo>
                  <a:pt x="316200" y="4538297"/>
                </a:lnTo>
                <a:cubicBezTo>
                  <a:pt x="316738" y="4541182"/>
                  <a:pt x="316785" y="4544563"/>
                  <a:pt x="317507" y="4547582"/>
                </a:cubicBezTo>
                <a:cubicBezTo>
                  <a:pt x="322716" y="4552468"/>
                  <a:pt x="324912" y="4582137"/>
                  <a:pt x="323078" y="4592102"/>
                </a:cubicBezTo>
                <a:cubicBezTo>
                  <a:pt x="314597" y="4619728"/>
                  <a:pt x="334923" y="4645745"/>
                  <a:pt x="328722" y="4667914"/>
                </a:cubicBezTo>
                <a:cubicBezTo>
                  <a:pt x="330810" y="4685069"/>
                  <a:pt x="333803" y="4690356"/>
                  <a:pt x="335597" y="4695035"/>
                </a:cubicBezTo>
                <a:lnTo>
                  <a:pt x="339485" y="4695979"/>
                </a:lnTo>
                <a:lnTo>
                  <a:pt x="341089" y="4704268"/>
                </a:lnTo>
                <a:lnTo>
                  <a:pt x="342177" y="4706060"/>
                </a:lnTo>
                <a:cubicBezTo>
                  <a:pt x="344268" y="4709474"/>
                  <a:pt x="346234" y="4712931"/>
                  <a:pt x="347751" y="4716754"/>
                </a:cubicBezTo>
                <a:lnTo>
                  <a:pt x="344125" y="4764669"/>
                </a:lnTo>
                <a:lnTo>
                  <a:pt x="340188" y="4779386"/>
                </a:lnTo>
                <a:lnTo>
                  <a:pt x="335146" y="4787491"/>
                </a:lnTo>
                <a:lnTo>
                  <a:pt x="319124" y="4843514"/>
                </a:lnTo>
                <a:lnTo>
                  <a:pt x="305956" y="4881505"/>
                </a:lnTo>
                <a:lnTo>
                  <a:pt x="301062" y="4889332"/>
                </a:lnTo>
                <a:lnTo>
                  <a:pt x="302141" y="4899400"/>
                </a:lnTo>
                <a:cubicBezTo>
                  <a:pt x="302767" y="4900706"/>
                  <a:pt x="303536" y="4901803"/>
                  <a:pt x="304424" y="4902664"/>
                </a:cubicBezTo>
                <a:lnTo>
                  <a:pt x="293123" y="4932769"/>
                </a:lnTo>
                <a:lnTo>
                  <a:pt x="292275" y="4936482"/>
                </a:lnTo>
                <a:lnTo>
                  <a:pt x="288304" y="4962325"/>
                </a:lnTo>
                <a:cubicBezTo>
                  <a:pt x="288009" y="4988948"/>
                  <a:pt x="287715" y="5015570"/>
                  <a:pt x="287420" y="5042193"/>
                </a:cubicBezTo>
                <a:cubicBezTo>
                  <a:pt x="295373" y="5039737"/>
                  <a:pt x="281659" y="5060438"/>
                  <a:pt x="287020" y="5065655"/>
                </a:cubicBezTo>
                <a:cubicBezTo>
                  <a:pt x="291675" y="5068928"/>
                  <a:pt x="288601" y="5075970"/>
                  <a:pt x="288488" y="5082216"/>
                </a:cubicBezTo>
                <a:cubicBezTo>
                  <a:pt x="292282" y="5088207"/>
                  <a:pt x="287008" y="5117775"/>
                  <a:pt x="282763" y="5127114"/>
                </a:cubicBezTo>
                <a:cubicBezTo>
                  <a:pt x="267723" y="5152218"/>
                  <a:pt x="280799" y="5182399"/>
                  <a:pt x="269316" y="5202682"/>
                </a:cubicBezTo>
                <a:cubicBezTo>
                  <a:pt x="267050" y="5219969"/>
                  <a:pt x="268614" y="5225841"/>
                  <a:pt x="269174" y="5230835"/>
                </a:cubicBezTo>
                <a:lnTo>
                  <a:pt x="272679" y="5232660"/>
                </a:lnTo>
                <a:lnTo>
                  <a:pt x="272160" y="5241150"/>
                </a:lnTo>
                <a:lnTo>
                  <a:pt x="272760" y="5243156"/>
                </a:lnTo>
                <a:cubicBezTo>
                  <a:pt x="273922" y="5246984"/>
                  <a:pt x="274952" y="5250824"/>
                  <a:pt x="275462" y="5254919"/>
                </a:cubicBezTo>
                <a:cubicBezTo>
                  <a:pt x="258407" y="5258851"/>
                  <a:pt x="276976" y="5290392"/>
                  <a:pt x="262897" y="5286259"/>
                </a:cubicBezTo>
                <a:cubicBezTo>
                  <a:pt x="262724" y="5309439"/>
                  <a:pt x="239612" y="5337531"/>
                  <a:pt x="252761" y="5357801"/>
                </a:cubicBezTo>
                <a:cubicBezTo>
                  <a:pt x="248775" y="5392256"/>
                  <a:pt x="247799" y="5423412"/>
                  <a:pt x="242360" y="5460080"/>
                </a:cubicBezTo>
                <a:cubicBezTo>
                  <a:pt x="232632" y="5488478"/>
                  <a:pt x="242025" y="5519143"/>
                  <a:pt x="229880" y="5539714"/>
                </a:cubicBezTo>
                <a:cubicBezTo>
                  <a:pt x="230558" y="5572454"/>
                  <a:pt x="222150" y="5613340"/>
                  <a:pt x="204283" y="5639080"/>
                </a:cubicBezTo>
                <a:cubicBezTo>
                  <a:pt x="201596" y="5674226"/>
                  <a:pt x="191051" y="5680198"/>
                  <a:pt x="198948" y="5710958"/>
                </a:cubicBezTo>
                <a:cubicBezTo>
                  <a:pt x="196338" y="5713534"/>
                  <a:pt x="194185" y="5716550"/>
                  <a:pt x="192367" y="5719859"/>
                </a:cubicBezTo>
                <a:lnTo>
                  <a:pt x="188035" y="5729935"/>
                </a:lnTo>
                <a:lnTo>
                  <a:pt x="188428" y="5731182"/>
                </a:lnTo>
                <a:lnTo>
                  <a:pt x="181635" y="5753538"/>
                </a:lnTo>
                <a:lnTo>
                  <a:pt x="169744" y="5796307"/>
                </a:lnTo>
                <a:lnTo>
                  <a:pt x="170351" y="5796644"/>
                </a:lnTo>
                <a:cubicBezTo>
                  <a:pt x="171558" y="5797954"/>
                  <a:pt x="172173" y="5799948"/>
                  <a:pt x="171559" y="5803435"/>
                </a:cubicBezTo>
                <a:cubicBezTo>
                  <a:pt x="182664" y="5798231"/>
                  <a:pt x="175075" y="5805646"/>
                  <a:pt x="172284" y="5816391"/>
                </a:cubicBezTo>
                <a:cubicBezTo>
                  <a:pt x="188911" y="5810703"/>
                  <a:pt x="174844" y="5841128"/>
                  <a:pt x="182542" y="5846382"/>
                </a:cubicBezTo>
                <a:cubicBezTo>
                  <a:pt x="180118" y="5854404"/>
                  <a:pt x="177856" y="5862781"/>
                  <a:pt x="175877" y="5871336"/>
                </a:cubicBezTo>
                <a:lnTo>
                  <a:pt x="174910" y="5876376"/>
                </a:lnTo>
                <a:lnTo>
                  <a:pt x="175047" y="5876483"/>
                </a:lnTo>
                <a:cubicBezTo>
                  <a:pt x="175167" y="5877594"/>
                  <a:pt x="174973" y="5879257"/>
                  <a:pt x="174335" y="5881814"/>
                </a:cubicBezTo>
                <a:lnTo>
                  <a:pt x="171273" y="5895339"/>
                </a:lnTo>
                <a:cubicBezTo>
                  <a:pt x="171401" y="5896476"/>
                  <a:pt x="171530" y="5897612"/>
                  <a:pt x="171658" y="5898749"/>
                </a:cubicBezTo>
                <a:lnTo>
                  <a:pt x="174658" y="5919558"/>
                </a:lnTo>
                <a:cubicBezTo>
                  <a:pt x="173958" y="5933601"/>
                  <a:pt x="171208" y="5962838"/>
                  <a:pt x="169099" y="5984417"/>
                </a:cubicBezTo>
                <a:cubicBezTo>
                  <a:pt x="162916" y="6005205"/>
                  <a:pt x="164971" y="6025162"/>
                  <a:pt x="162007" y="6049043"/>
                </a:cubicBezTo>
                <a:cubicBezTo>
                  <a:pt x="150795" y="6073830"/>
                  <a:pt x="160091" y="6088483"/>
                  <a:pt x="156875" y="6114000"/>
                </a:cubicBezTo>
                <a:cubicBezTo>
                  <a:pt x="141597" y="6134477"/>
                  <a:pt x="163381" y="6133378"/>
                  <a:pt x="165441" y="6146938"/>
                </a:cubicBezTo>
                <a:lnTo>
                  <a:pt x="165177" y="6150658"/>
                </a:lnTo>
                <a:lnTo>
                  <a:pt x="161772" y="6160011"/>
                </a:lnTo>
                <a:lnTo>
                  <a:pt x="160051" y="6163393"/>
                </a:lnTo>
                <a:cubicBezTo>
                  <a:pt x="159032" y="6165775"/>
                  <a:pt x="158564" y="6167421"/>
                  <a:pt x="158473" y="6168628"/>
                </a:cubicBezTo>
                <a:cubicBezTo>
                  <a:pt x="158506" y="6168685"/>
                  <a:pt x="158540" y="6168742"/>
                  <a:pt x="158573" y="6168799"/>
                </a:cubicBezTo>
                <a:lnTo>
                  <a:pt x="146463" y="6196671"/>
                </a:lnTo>
                <a:cubicBezTo>
                  <a:pt x="152348" y="6205503"/>
                  <a:pt x="134460" y="6231012"/>
                  <a:pt x="150209" y="6232365"/>
                </a:cubicBezTo>
                <a:cubicBezTo>
                  <a:pt x="145821" y="6242321"/>
                  <a:pt x="137774" y="6246719"/>
                  <a:pt x="148544" y="6246162"/>
                </a:cubicBezTo>
                <a:cubicBezTo>
                  <a:pt x="147378" y="6249522"/>
                  <a:pt x="147566" y="6251866"/>
                  <a:pt x="148403" y="6253754"/>
                </a:cubicBezTo>
                <a:lnTo>
                  <a:pt x="138880" y="6276449"/>
                </a:lnTo>
                <a:cubicBezTo>
                  <a:pt x="138814" y="6277540"/>
                  <a:pt x="138749" y="6278630"/>
                  <a:pt x="138683" y="6279721"/>
                </a:cubicBezTo>
                <a:lnTo>
                  <a:pt x="130721" y="6293675"/>
                </a:lnTo>
                <a:lnTo>
                  <a:pt x="120717" y="6313967"/>
                </a:lnTo>
                <a:cubicBezTo>
                  <a:pt x="120758" y="6314457"/>
                  <a:pt x="120800" y="6314947"/>
                  <a:pt x="120841" y="6315437"/>
                </a:cubicBezTo>
                <a:lnTo>
                  <a:pt x="115208" y="6324024"/>
                </a:lnTo>
                <a:cubicBezTo>
                  <a:pt x="113007" y="6326672"/>
                  <a:pt x="103991" y="6364381"/>
                  <a:pt x="101217" y="6365923"/>
                </a:cubicBezTo>
                <a:lnTo>
                  <a:pt x="74946" y="6556817"/>
                </a:lnTo>
                <a:cubicBezTo>
                  <a:pt x="55357" y="6665926"/>
                  <a:pt x="35695" y="6744075"/>
                  <a:pt x="16001" y="6808678"/>
                </a:cubicBezTo>
                <a:lnTo>
                  <a:pt x="0" y="6858000"/>
                </a:lnTo>
                <a:lnTo>
                  <a:pt x="5734864" y="6858000"/>
                </a:lnTo>
                <a:lnTo>
                  <a:pt x="5734864"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TekstniOkvir 4">
            <a:extLst>
              <a:ext uri="{FF2B5EF4-FFF2-40B4-BE49-F238E27FC236}">
                <a16:creationId xmlns:a16="http://schemas.microsoft.com/office/drawing/2014/main" id="{61859464-EC38-9B6A-7BBA-F9D5B6DAFE35}"/>
              </a:ext>
            </a:extLst>
          </p:cNvPr>
          <p:cNvSpPr txBox="1"/>
          <p:nvPr/>
        </p:nvSpPr>
        <p:spPr>
          <a:xfrm>
            <a:off x="580055" y="992094"/>
            <a:ext cx="3126971" cy="2795160"/>
          </a:xfrm>
          <a:prstGeom prst="rect">
            <a:avLst/>
          </a:prstGeom>
        </p:spPr>
        <p:txBody>
          <a:bodyPr vert="horz" lIns="91440" tIns="45720" rIns="91440" bIns="45720" rtlCol="0" anchor="b">
            <a:normAutofit/>
          </a:bodyPr>
          <a:lstStyle/>
          <a:p>
            <a:pPr algn="ctr" defTabSz="914400">
              <a:lnSpc>
                <a:spcPct val="90000"/>
              </a:lnSpc>
              <a:spcBef>
                <a:spcPct val="0"/>
              </a:spcBef>
              <a:spcAft>
                <a:spcPts val="600"/>
              </a:spcAft>
            </a:pPr>
            <a:r>
              <a:rPr lang="en-US" sz="3600" b="1" kern="1200" dirty="0">
                <a:solidFill>
                  <a:schemeClr val="tx1"/>
                </a:solidFill>
                <a:latin typeface="+mj-lt"/>
                <a:ea typeface="+mj-ea"/>
                <a:cs typeface="+mj-cs"/>
              </a:rPr>
              <a:t>Isus  </a:t>
            </a:r>
            <a:r>
              <a:rPr lang="en-US" sz="3600" b="1" kern="1200" dirty="0" err="1">
                <a:solidFill>
                  <a:schemeClr val="tx1"/>
                </a:solidFill>
                <a:latin typeface="+mj-lt"/>
                <a:ea typeface="+mj-ea"/>
                <a:cs typeface="+mj-cs"/>
              </a:rPr>
              <a:t>često</a:t>
            </a:r>
            <a:r>
              <a:rPr lang="en-US" sz="3600" b="1" kern="1200" dirty="0">
                <a:solidFill>
                  <a:schemeClr val="tx1"/>
                </a:solidFill>
                <a:latin typeface="+mj-lt"/>
                <a:ea typeface="+mj-ea"/>
                <a:cs typeface="+mj-cs"/>
              </a:rPr>
              <a:t> </a:t>
            </a:r>
            <a:r>
              <a:rPr lang="en-US" sz="3600" b="1" kern="1200" dirty="0" err="1">
                <a:solidFill>
                  <a:schemeClr val="tx1"/>
                </a:solidFill>
                <a:latin typeface="+mj-lt"/>
                <a:ea typeface="+mj-ea"/>
                <a:cs typeface="+mj-cs"/>
              </a:rPr>
              <a:t>moli</a:t>
            </a:r>
            <a:endParaRPr lang="hr-HR" sz="3600" b="1" kern="1200" dirty="0">
              <a:solidFill>
                <a:schemeClr val="tx1"/>
              </a:solidFill>
              <a:latin typeface="+mj-lt"/>
              <a:ea typeface="+mj-ea"/>
              <a:cs typeface="+mj-cs"/>
            </a:endParaRPr>
          </a:p>
        </p:txBody>
      </p:sp>
      <p:pic>
        <p:nvPicPr>
          <p:cNvPr id="4" name="Slika 3" descr="Slika na kojoj se prikazuje crno, tama&#10;&#10;Opis je automatski generiran">
            <a:extLst>
              <a:ext uri="{FF2B5EF4-FFF2-40B4-BE49-F238E27FC236}">
                <a16:creationId xmlns:a16="http://schemas.microsoft.com/office/drawing/2014/main" id="{975974DD-F6DE-63CF-1BFF-2A5FCC9634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92437" y="2576513"/>
            <a:ext cx="4351564" cy="4351564"/>
          </a:xfrm>
          <a:prstGeom prst="rect">
            <a:avLst/>
          </a:prstGeom>
        </p:spPr>
      </p:pic>
    </p:spTree>
    <p:extLst>
      <p:ext uri="{BB962C8B-B14F-4D97-AF65-F5344CB8AC3E}">
        <p14:creationId xmlns:p14="http://schemas.microsoft.com/office/powerpoint/2010/main" val="18485425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ika 2">
            <a:extLst>
              <a:ext uri="{FF2B5EF4-FFF2-40B4-BE49-F238E27FC236}">
                <a16:creationId xmlns:a16="http://schemas.microsoft.com/office/drawing/2014/main" id="{5226AEB9-9D79-2385-49EA-802A7C0261A4}"/>
              </a:ext>
            </a:extLst>
          </p:cNvPr>
          <p:cNvPicPr>
            <a:picLocks noChangeAspect="1"/>
          </p:cNvPicPr>
          <p:nvPr/>
        </p:nvPicPr>
        <p:blipFill rotWithShape="1">
          <a:blip r:embed="rId3"/>
          <a:srcRect l="24167" t="23853" r="23916" b="7110"/>
          <a:stretch/>
        </p:blipFill>
        <p:spPr>
          <a:xfrm>
            <a:off x="-1" y="0"/>
            <a:ext cx="9168529" cy="6858000"/>
          </a:xfrm>
          <a:prstGeom prst="rect">
            <a:avLst/>
          </a:prstGeom>
        </p:spPr>
      </p:pic>
    </p:spTree>
    <p:extLst>
      <p:ext uri="{BB962C8B-B14F-4D97-AF65-F5344CB8AC3E}">
        <p14:creationId xmlns:p14="http://schemas.microsoft.com/office/powerpoint/2010/main" val="33463561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lika 1">
            <a:extLst>
              <a:ext uri="{FF2B5EF4-FFF2-40B4-BE49-F238E27FC236}">
                <a16:creationId xmlns:a16="http://schemas.microsoft.com/office/drawing/2014/main" id="{103D20FC-3149-F7CB-84AC-A711EDBF583A}"/>
              </a:ext>
            </a:extLst>
          </p:cNvPr>
          <p:cNvPicPr>
            <a:picLocks noChangeAspect="1"/>
          </p:cNvPicPr>
          <p:nvPr/>
        </p:nvPicPr>
        <p:blipFill rotWithShape="1">
          <a:blip r:embed="rId3"/>
          <a:srcRect l="24084" t="23556" r="24083" b="7111"/>
          <a:stretch/>
        </p:blipFill>
        <p:spPr>
          <a:xfrm>
            <a:off x="0" y="0"/>
            <a:ext cx="9114692" cy="6858000"/>
          </a:xfrm>
          <a:prstGeom prst="rect">
            <a:avLst/>
          </a:prstGeom>
        </p:spPr>
      </p:pic>
    </p:spTree>
    <p:extLst>
      <p:ext uri="{BB962C8B-B14F-4D97-AF65-F5344CB8AC3E}">
        <p14:creationId xmlns:p14="http://schemas.microsoft.com/office/powerpoint/2010/main" val="15190072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Mrežni medijski sadržaji 1" title="Vrijeme molitve i prostori za molitvu">
            <a:hlinkClick r:id="" action="ppaction://media"/>
            <a:extLst>
              <a:ext uri="{FF2B5EF4-FFF2-40B4-BE49-F238E27FC236}">
                <a16:creationId xmlns:a16="http://schemas.microsoft.com/office/drawing/2014/main" id="{E538E20B-E7BE-28E0-60DE-D222BBE9F005}"/>
              </a:ext>
            </a:extLst>
          </p:cNvPr>
          <p:cNvPicPr>
            <a:picLocks noRot="1" noChangeAspect="1"/>
          </p:cNvPicPr>
          <p:nvPr>
            <a:videoFile r:link="rId1"/>
          </p:nvPr>
        </p:nvPicPr>
        <p:blipFill>
          <a:blip r:embed="rId4"/>
          <a:stretch>
            <a:fillRect/>
          </a:stretch>
        </p:blipFill>
        <p:spPr>
          <a:xfrm>
            <a:off x="0" y="845820"/>
            <a:ext cx="9150388" cy="5169969"/>
          </a:xfrm>
          <a:prstGeom prst="rect">
            <a:avLst/>
          </a:prstGeom>
          <a:solidFill>
            <a:srgbClr val="FFFFFF">
              <a:shade val="85000"/>
            </a:srgbClr>
          </a:solidFill>
          <a:ln w="88900" cap="sq">
            <a:solidFill>
              <a:srgbClr val="FFFFFF"/>
            </a:solidFill>
            <a:prstDash val="solid"/>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630854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ika 2">
            <a:extLst>
              <a:ext uri="{FF2B5EF4-FFF2-40B4-BE49-F238E27FC236}">
                <a16:creationId xmlns:a16="http://schemas.microsoft.com/office/drawing/2014/main" id="{C1A03A24-EADF-D168-F4AD-53B948570A0B}"/>
              </a:ext>
            </a:extLst>
          </p:cNvPr>
          <p:cNvPicPr>
            <a:picLocks noChangeAspect="1"/>
          </p:cNvPicPr>
          <p:nvPr/>
        </p:nvPicPr>
        <p:blipFill rotWithShape="1">
          <a:blip r:embed="rId3"/>
          <a:srcRect l="24211" t="24129" r="24105" b="7380"/>
          <a:stretch/>
        </p:blipFill>
        <p:spPr>
          <a:xfrm>
            <a:off x="0" y="0"/>
            <a:ext cx="9200210" cy="6858000"/>
          </a:xfrm>
          <a:prstGeom prst="rect">
            <a:avLst/>
          </a:prstGeom>
        </p:spPr>
      </p:pic>
    </p:spTree>
    <p:extLst>
      <p:ext uri="{BB962C8B-B14F-4D97-AF65-F5344CB8AC3E}">
        <p14:creationId xmlns:p14="http://schemas.microsoft.com/office/powerpoint/2010/main" val="4042864653"/>
      </p:ext>
    </p:extLst>
  </p:cSld>
  <p:clrMapOvr>
    <a:masterClrMapping/>
  </p:clrMapOvr>
</p:sld>
</file>

<file path=ppt/theme/theme1.xml><?xml version="1.0" encoding="utf-8"?>
<a:theme xmlns:a="http://schemas.openxmlformats.org/drawingml/2006/main" name="Tema sustava Office">
  <a:themeElements>
    <a:clrScheme name="Tema sustava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sustava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sustava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Tema sustava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 2013 - 2022</Template>
  <TotalTime>491</TotalTime>
  <Words>958</Words>
  <Application>Microsoft Office PowerPoint</Application>
  <PresentationFormat>Prikaz na zaslonu (4:3)</PresentationFormat>
  <Paragraphs>123</Paragraphs>
  <Slides>24</Slides>
  <Notes>24</Notes>
  <HiddenSlides>0</HiddenSlides>
  <MMClips>1</MMClips>
  <ScaleCrop>false</ScaleCrop>
  <HeadingPairs>
    <vt:vector size="6" baseType="variant">
      <vt:variant>
        <vt:lpstr>Korišteni fontovi</vt:lpstr>
      </vt:variant>
      <vt:variant>
        <vt:i4>4</vt:i4>
      </vt:variant>
      <vt:variant>
        <vt:lpstr>Tema</vt:lpstr>
      </vt:variant>
      <vt:variant>
        <vt:i4>1</vt:i4>
      </vt:variant>
      <vt:variant>
        <vt:lpstr>Naslovi slajdova</vt:lpstr>
      </vt:variant>
      <vt:variant>
        <vt:i4>24</vt:i4>
      </vt:variant>
    </vt:vector>
  </HeadingPairs>
  <TitlesOfParts>
    <vt:vector size="29" baseType="lpstr">
      <vt:lpstr>Arial</vt:lpstr>
      <vt:lpstr>Calibri</vt:lpstr>
      <vt:lpstr>Calibri Light</vt:lpstr>
      <vt:lpstr>Cavolini</vt:lpstr>
      <vt:lpstr>Tema sustava Office</vt:lpstr>
      <vt:lpstr>Učimo moliti</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Učimo moliti</dc:title>
  <dc:creator>Martina Horvat</dc:creator>
  <cp:lastModifiedBy>Martina Horvat</cp:lastModifiedBy>
  <cp:revision>10</cp:revision>
  <dcterms:created xsi:type="dcterms:W3CDTF">2023-06-04T15:00:00Z</dcterms:created>
  <dcterms:modified xsi:type="dcterms:W3CDTF">2023-06-11T18:06:27Z</dcterms:modified>
</cp:coreProperties>
</file>