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F5EF5-70B3-453E-B145-C10F77202DC9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79526-14F2-4827-9CA9-FA59FAE7E07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6228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Isus Ivan  krštenje</a:t>
            </a:r>
            <a:r>
              <a:rPr lang="hr-HR" baseline="0" dirty="0" smtClean="0"/>
              <a:t> </a:t>
            </a:r>
            <a:r>
              <a:rPr lang="hr-HR" dirty="0" smtClean="0"/>
              <a:t> Bog    ISUSOVO KRŠTENJE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B70FC4-0FF9-4B0A-85F7-A8B4ACFEF60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5898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560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756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6226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52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834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881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881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964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271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025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14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2131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3678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3529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80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54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53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89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1305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6703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5848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963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B079C-269B-4B2C-8889-A0B9431504E2}" type="datetimeFigureOut">
              <a:rPr lang="hr-HR" smtClean="0"/>
              <a:t>2.9.2021.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3F8DC-1910-4299-8519-3A5BB28062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837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C5D99-5CDD-470E-9758-4E1915B41DCD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2.9.2021.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E288F-AD68-44F9-8655-C536511093E3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6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214" name="Group 126"/>
          <p:cNvGraphicFramePr>
            <a:graphicFrameLocks noGrp="1"/>
          </p:cNvGraphicFramePr>
          <p:nvPr>
            <p:extLst/>
          </p:nvPr>
        </p:nvGraphicFramePr>
        <p:xfrm>
          <a:off x="2063751" y="765176"/>
          <a:ext cx="7921625" cy="5792809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8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77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 BOŽJI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KRSTITELJ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VODA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JAHVE</a:t>
                      </a:r>
                      <a:endParaRPr kumimoji="0" lang="hr-HR" altLang="sr-Latn-R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9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MARIJA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GLAS U PUSTINJI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SVEĆENIK</a:t>
                      </a:r>
                      <a:endParaRPr kumimoji="0" lang="hr-HR" altLang="sr-Latn-R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PRAVEDAN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9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RADOSNA VIJEST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APOSTOL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SVIJEĆA</a:t>
                      </a:r>
                      <a:endParaRPr kumimoji="0" lang="hr-HR" altLang="sr-Latn-R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sr-Latn-R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STVORITELJ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7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KRIŽ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EVANĐELIST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KUMOVI</a:t>
                      </a:r>
                      <a:endParaRPr kumimoji="0" lang="hr-HR" altLang="sr-Latn-R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SVEMOGUĆI</a:t>
                      </a:r>
                      <a:endParaRPr kumimoji="0" lang="hr-HR" altLang="sr-Latn-R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04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ISUS</a:t>
                      </a:r>
                      <a:endParaRPr kumimoji="0" lang="hr-HR" altLang="sr-Latn-R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IVAN</a:t>
                      </a:r>
                      <a:endParaRPr kumimoji="0" lang="hr-HR" altLang="sr-Latn-R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KRŠTENJE</a:t>
                      </a:r>
                      <a:endParaRPr kumimoji="0" lang="hr-HR" altLang="sr-Latn-R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BOG</a:t>
                      </a:r>
                      <a:endParaRPr kumimoji="0" lang="hr-HR" altLang="sr-Latn-RS" sz="4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8440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S U S O V O   K R Š T E N J E</a:t>
                      </a:r>
                      <a:endParaRPr kumimoji="0" lang="hr-HR" altLang="sr-Latn-RS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0033"/>
                        </a:gs>
                        <a:gs pos="100000">
                          <a:srgbClr val="990033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9237" name="AutoShape 149"/>
          <p:cNvSpPr>
            <a:spLocks noChangeArrowheads="1"/>
          </p:cNvSpPr>
          <p:nvPr/>
        </p:nvSpPr>
        <p:spPr bwMode="auto">
          <a:xfrm>
            <a:off x="2135560" y="836712"/>
            <a:ext cx="1841500" cy="658812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0">
                <a:schemeClr val="accent2">
                  <a:lumMod val="60000"/>
                  <a:lumOff val="40000"/>
                </a:schemeClr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A 1</a:t>
            </a:r>
          </a:p>
        </p:txBody>
      </p:sp>
      <p:sp>
        <p:nvSpPr>
          <p:cNvPr id="89238" name="AutoShape 150"/>
          <p:cNvSpPr>
            <a:spLocks noChangeArrowheads="1"/>
          </p:cNvSpPr>
          <p:nvPr/>
        </p:nvSpPr>
        <p:spPr bwMode="auto">
          <a:xfrm>
            <a:off x="2135560" y="1700808"/>
            <a:ext cx="1841500" cy="658812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A 2</a:t>
            </a:r>
          </a:p>
        </p:txBody>
      </p:sp>
      <p:sp>
        <p:nvSpPr>
          <p:cNvPr id="89239" name="AutoShape 151"/>
          <p:cNvSpPr>
            <a:spLocks noChangeArrowheads="1"/>
          </p:cNvSpPr>
          <p:nvPr/>
        </p:nvSpPr>
        <p:spPr bwMode="auto">
          <a:xfrm>
            <a:off x="2135560" y="2636913"/>
            <a:ext cx="1841500" cy="658813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A 3</a:t>
            </a:r>
          </a:p>
        </p:txBody>
      </p:sp>
      <p:sp>
        <p:nvSpPr>
          <p:cNvPr id="89240" name="AutoShape 152"/>
          <p:cNvSpPr>
            <a:spLocks noChangeArrowheads="1"/>
          </p:cNvSpPr>
          <p:nvPr/>
        </p:nvSpPr>
        <p:spPr bwMode="auto">
          <a:xfrm>
            <a:off x="2135560" y="3645025"/>
            <a:ext cx="1841500" cy="658813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A 4</a:t>
            </a:r>
          </a:p>
        </p:txBody>
      </p:sp>
      <p:sp>
        <p:nvSpPr>
          <p:cNvPr id="89241" name="AutoShape 153"/>
          <p:cNvSpPr>
            <a:spLocks noChangeArrowheads="1"/>
          </p:cNvSpPr>
          <p:nvPr/>
        </p:nvSpPr>
        <p:spPr bwMode="auto">
          <a:xfrm>
            <a:off x="2135560" y="4509121"/>
            <a:ext cx="1841500" cy="6588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hr-HR" sz="2000" dirty="0">
                <a:solidFill>
                  <a:srgbClr val="FFFFFF"/>
                </a:solidFill>
                <a:latin typeface="Calibri"/>
              </a:rPr>
              <a:t>Stupac A</a:t>
            </a:r>
          </a:p>
        </p:txBody>
      </p:sp>
      <p:sp>
        <p:nvSpPr>
          <p:cNvPr id="89242" name="AutoShape 154"/>
          <p:cNvSpPr>
            <a:spLocks noChangeArrowheads="1"/>
          </p:cNvSpPr>
          <p:nvPr/>
        </p:nvSpPr>
        <p:spPr bwMode="auto">
          <a:xfrm>
            <a:off x="4151784" y="836712"/>
            <a:ext cx="1841500" cy="658812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B 1</a:t>
            </a:r>
          </a:p>
        </p:txBody>
      </p:sp>
      <p:sp>
        <p:nvSpPr>
          <p:cNvPr id="89243" name="AutoShape 155"/>
          <p:cNvSpPr>
            <a:spLocks noChangeArrowheads="1"/>
          </p:cNvSpPr>
          <p:nvPr/>
        </p:nvSpPr>
        <p:spPr bwMode="auto">
          <a:xfrm>
            <a:off x="6096000" y="836712"/>
            <a:ext cx="1841500" cy="658812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C 1</a:t>
            </a:r>
          </a:p>
        </p:txBody>
      </p:sp>
      <p:sp>
        <p:nvSpPr>
          <p:cNvPr id="89244" name="AutoShape 156"/>
          <p:cNvSpPr>
            <a:spLocks noChangeArrowheads="1"/>
          </p:cNvSpPr>
          <p:nvPr/>
        </p:nvSpPr>
        <p:spPr bwMode="auto">
          <a:xfrm>
            <a:off x="8040216" y="836712"/>
            <a:ext cx="1841500" cy="65881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>
                <a:solidFill>
                  <a:srgbClr val="FFFFFF"/>
                </a:solidFill>
                <a:latin typeface="Comic Sans MS" pitchFamily="66" charset="0"/>
              </a:rPr>
              <a:t>D 1</a:t>
            </a:r>
          </a:p>
        </p:txBody>
      </p:sp>
      <p:sp>
        <p:nvSpPr>
          <p:cNvPr id="89245" name="AutoShape 157"/>
          <p:cNvSpPr>
            <a:spLocks noChangeArrowheads="1"/>
          </p:cNvSpPr>
          <p:nvPr/>
        </p:nvSpPr>
        <p:spPr bwMode="auto">
          <a:xfrm>
            <a:off x="4151784" y="1700808"/>
            <a:ext cx="1841500" cy="658812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B 2</a:t>
            </a:r>
          </a:p>
        </p:txBody>
      </p:sp>
      <p:sp>
        <p:nvSpPr>
          <p:cNvPr id="89246" name="AutoShape 158"/>
          <p:cNvSpPr>
            <a:spLocks noChangeArrowheads="1"/>
          </p:cNvSpPr>
          <p:nvPr/>
        </p:nvSpPr>
        <p:spPr bwMode="auto">
          <a:xfrm>
            <a:off x="6096000" y="1723902"/>
            <a:ext cx="1841500" cy="658812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C 2</a:t>
            </a:r>
          </a:p>
        </p:txBody>
      </p:sp>
      <p:sp>
        <p:nvSpPr>
          <p:cNvPr id="89247" name="AutoShape 159"/>
          <p:cNvSpPr>
            <a:spLocks noChangeArrowheads="1"/>
          </p:cNvSpPr>
          <p:nvPr/>
        </p:nvSpPr>
        <p:spPr bwMode="auto">
          <a:xfrm>
            <a:off x="8112224" y="1700808"/>
            <a:ext cx="1841500" cy="65881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D 2</a:t>
            </a:r>
          </a:p>
        </p:txBody>
      </p:sp>
      <p:sp>
        <p:nvSpPr>
          <p:cNvPr id="89248" name="AutoShape 160"/>
          <p:cNvSpPr>
            <a:spLocks noChangeArrowheads="1"/>
          </p:cNvSpPr>
          <p:nvPr/>
        </p:nvSpPr>
        <p:spPr bwMode="auto">
          <a:xfrm>
            <a:off x="4151784" y="2708921"/>
            <a:ext cx="1841500" cy="658813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B 3</a:t>
            </a:r>
          </a:p>
        </p:txBody>
      </p:sp>
      <p:sp>
        <p:nvSpPr>
          <p:cNvPr id="89249" name="AutoShape 161"/>
          <p:cNvSpPr>
            <a:spLocks noChangeArrowheads="1"/>
          </p:cNvSpPr>
          <p:nvPr/>
        </p:nvSpPr>
        <p:spPr bwMode="auto">
          <a:xfrm>
            <a:off x="6096000" y="2703786"/>
            <a:ext cx="1841500" cy="658813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C 3</a:t>
            </a:r>
          </a:p>
        </p:txBody>
      </p:sp>
      <p:sp>
        <p:nvSpPr>
          <p:cNvPr id="89250" name="AutoShape 162"/>
          <p:cNvSpPr>
            <a:spLocks noChangeArrowheads="1"/>
          </p:cNvSpPr>
          <p:nvPr/>
        </p:nvSpPr>
        <p:spPr bwMode="auto">
          <a:xfrm>
            <a:off x="8112224" y="2708921"/>
            <a:ext cx="1841500" cy="658813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D 3</a:t>
            </a:r>
          </a:p>
        </p:txBody>
      </p:sp>
      <p:sp>
        <p:nvSpPr>
          <p:cNvPr id="89251" name="AutoShape 163"/>
          <p:cNvSpPr>
            <a:spLocks noChangeArrowheads="1"/>
          </p:cNvSpPr>
          <p:nvPr/>
        </p:nvSpPr>
        <p:spPr bwMode="auto">
          <a:xfrm>
            <a:off x="4151784" y="3645025"/>
            <a:ext cx="1841500" cy="658813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B 4</a:t>
            </a:r>
          </a:p>
        </p:txBody>
      </p:sp>
      <p:sp>
        <p:nvSpPr>
          <p:cNvPr id="89252" name="AutoShape 164"/>
          <p:cNvSpPr>
            <a:spLocks noChangeArrowheads="1"/>
          </p:cNvSpPr>
          <p:nvPr/>
        </p:nvSpPr>
        <p:spPr bwMode="auto">
          <a:xfrm>
            <a:off x="6065777" y="3633106"/>
            <a:ext cx="1841500" cy="658813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>
                <a:solidFill>
                  <a:srgbClr val="FFFFFF"/>
                </a:solidFill>
                <a:latin typeface="Comic Sans MS" pitchFamily="66" charset="0"/>
              </a:rPr>
              <a:t>C 4</a:t>
            </a:r>
          </a:p>
        </p:txBody>
      </p:sp>
      <p:sp>
        <p:nvSpPr>
          <p:cNvPr id="89253" name="AutoShape 165"/>
          <p:cNvSpPr>
            <a:spLocks noChangeArrowheads="1"/>
          </p:cNvSpPr>
          <p:nvPr/>
        </p:nvSpPr>
        <p:spPr bwMode="auto">
          <a:xfrm>
            <a:off x="8112224" y="3645025"/>
            <a:ext cx="1841500" cy="658813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>
            <a:solidFill>
              <a:srgbClr val="002060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hr-HR" sz="2400" dirty="0">
                <a:solidFill>
                  <a:srgbClr val="FFFFFF"/>
                </a:solidFill>
                <a:latin typeface="Comic Sans MS" pitchFamily="66" charset="0"/>
              </a:rPr>
              <a:t>D 4</a:t>
            </a:r>
          </a:p>
        </p:txBody>
      </p:sp>
      <p:sp>
        <p:nvSpPr>
          <p:cNvPr id="89254" name="AutoShape 166"/>
          <p:cNvSpPr>
            <a:spLocks noChangeArrowheads="1"/>
          </p:cNvSpPr>
          <p:nvPr/>
        </p:nvSpPr>
        <p:spPr bwMode="auto">
          <a:xfrm>
            <a:off x="4151313" y="4508501"/>
            <a:ext cx="1841500" cy="6588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hr-HR" sz="2000" dirty="0">
                <a:solidFill>
                  <a:srgbClr val="FFFFFF"/>
                </a:solidFill>
                <a:latin typeface="Calibri"/>
              </a:rPr>
              <a:t>Stupac B</a:t>
            </a:r>
          </a:p>
        </p:txBody>
      </p:sp>
      <p:sp>
        <p:nvSpPr>
          <p:cNvPr id="89255" name="AutoShape 167"/>
          <p:cNvSpPr>
            <a:spLocks noChangeArrowheads="1"/>
          </p:cNvSpPr>
          <p:nvPr/>
        </p:nvSpPr>
        <p:spPr bwMode="auto">
          <a:xfrm>
            <a:off x="6099570" y="4494974"/>
            <a:ext cx="1841500" cy="6588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hr-HR" sz="2000" dirty="0">
                <a:solidFill>
                  <a:srgbClr val="FFFFFF"/>
                </a:solidFill>
                <a:latin typeface="Calibri"/>
              </a:rPr>
              <a:t>Stupac C</a:t>
            </a:r>
          </a:p>
        </p:txBody>
      </p:sp>
      <p:sp>
        <p:nvSpPr>
          <p:cNvPr id="89256" name="AutoShape 168"/>
          <p:cNvSpPr>
            <a:spLocks noChangeArrowheads="1"/>
          </p:cNvSpPr>
          <p:nvPr/>
        </p:nvSpPr>
        <p:spPr bwMode="auto">
          <a:xfrm>
            <a:off x="8112125" y="4508501"/>
            <a:ext cx="1841500" cy="6588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hr-HR" sz="2000">
                <a:solidFill>
                  <a:srgbClr val="FFFFFF"/>
                </a:solidFill>
                <a:latin typeface="Calibri"/>
              </a:rPr>
              <a:t>Stupac D</a:t>
            </a:r>
          </a:p>
        </p:txBody>
      </p:sp>
      <p:sp>
        <p:nvSpPr>
          <p:cNvPr id="89257" name="AutoShape 169"/>
          <p:cNvSpPr>
            <a:spLocks noChangeArrowheads="1"/>
          </p:cNvSpPr>
          <p:nvPr/>
        </p:nvSpPr>
        <p:spPr bwMode="auto">
          <a:xfrm>
            <a:off x="2063552" y="5301208"/>
            <a:ext cx="7920880" cy="1224136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hr-HR" sz="2800" dirty="0">
                <a:solidFill>
                  <a:srgbClr val="C0504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KONAČNO   RJEŠENJE</a:t>
            </a:r>
          </a:p>
        </p:txBody>
      </p:sp>
    </p:spTree>
    <p:extLst>
      <p:ext uri="{BB962C8B-B14F-4D97-AF65-F5344CB8AC3E}">
        <p14:creationId xmlns:p14="http://schemas.microsoft.com/office/powerpoint/2010/main" val="530854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9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" dur="500"/>
                                        <p:tgtEl>
                                          <p:spTgt spid="8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3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9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89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3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9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8" dur="500"/>
                                        <p:tgtEl>
                                          <p:spTgt spid="89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3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9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89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9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89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9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89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9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89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9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8" dur="500"/>
                                        <p:tgtEl>
                                          <p:spTgt spid="89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9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4" dur="500"/>
                                        <p:tgtEl>
                                          <p:spTgt spid="89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89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0" dur="500"/>
                                        <p:tgtEl>
                                          <p:spTgt spid="89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9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6" dur="500"/>
                                        <p:tgtEl>
                                          <p:spTgt spid="89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89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2" dur="500"/>
                                        <p:tgtEl>
                                          <p:spTgt spid="8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9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8" dur="500"/>
                                        <p:tgtEl>
                                          <p:spTgt spid="89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49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89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4" dur="500"/>
                                        <p:tgtEl>
                                          <p:spTgt spid="89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5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89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0" dur="500"/>
                                        <p:tgtEl>
                                          <p:spTgt spid="89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5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89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6" dur="500"/>
                                        <p:tgtEl>
                                          <p:spTgt spid="89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5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89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2" dur="500"/>
                                        <p:tgtEl>
                                          <p:spTgt spid="89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53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89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8" dur="500"/>
                                        <p:tgtEl>
                                          <p:spTgt spid="89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5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89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4" dur="500"/>
                                        <p:tgtEl>
                                          <p:spTgt spid="89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55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89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0" dur="500"/>
                                        <p:tgtEl>
                                          <p:spTgt spid="89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5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89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6" dur="500"/>
                                        <p:tgtEl>
                                          <p:spTgt spid="89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257"/>
                  </p:tgtEl>
                </p:cond>
              </p:nextCondLst>
            </p:seq>
          </p:childTnLst>
        </p:cTn>
      </p:par>
    </p:tnLst>
    <p:bldLst>
      <p:bldP spid="89254" grpId="0" animBg="1"/>
      <p:bldP spid="89255" grpId="0" animBg="1"/>
      <p:bldP spid="89256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susovo krštenj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Široki zaslon</PresentationFormat>
  <Paragraphs>44</Paragraphs>
  <Slides>1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Times New Roman</vt:lpstr>
      <vt:lpstr>Tema sustava Office</vt:lpstr>
      <vt:lpstr>Isusovo krštenje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marica.celjak@gmail.com</dc:creator>
  <cp:lastModifiedBy>marica.celjak@gmail.com</cp:lastModifiedBy>
  <cp:revision>1</cp:revision>
  <dcterms:created xsi:type="dcterms:W3CDTF">2021-09-02T19:08:23Z</dcterms:created>
  <dcterms:modified xsi:type="dcterms:W3CDTF">2021-09-02T19:08:41Z</dcterms:modified>
</cp:coreProperties>
</file>