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88" autoAdjust="0"/>
  </p:normalViewPr>
  <p:slideViewPr>
    <p:cSldViewPr snapToGrid="0">
      <p:cViewPr varScale="1">
        <p:scale>
          <a:sx n="41" d="100"/>
          <a:sy n="41" d="100"/>
        </p:scale>
        <p:origin x="215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/>
              <a:t>Exodus 1 v 8-22 &amp; 2 v 1-10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»Kad u </a:t>
            </a:r>
            <a:r>
              <a:rPr lang="en-US" dirty="0" err="1"/>
              <a:t>porodu</a:t>
            </a:r>
            <a:r>
              <a:rPr lang="en-US" dirty="0"/>
              <a:t> </a:t>
            </a:r>
            <a:r>
              <a:rPr lang="en-US" dirty="0" err="1"/>
              <a:t>pomažete</a:t>
            </a:r>
            <a:r>
              <a:rPr lang="en-US" dirty="0"/>
              <a:t> </a:t>
            </a:r>
            <a:r>
              <a:rPr lang="en-US" dirty="0" err="1"/>
              <a:t>Hebrejkama</a:t>
            </a:r>
            <a:r>
              <a:rPr lang="en-US" dirty="0"/>
              <a:t>, dobro </a:t>
            </a:r>
            <a:r>
              <a:rPr lang="en-US" dirty="0" err="1"/>
              <a:t>pogledajte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muško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, </a:t>
            </a:r>
            <a:r>
              <a:rPr lang="en-US" dirty="0" err="1"/>
              <a:t>ubijte</a:t>
            </a:r>
            <a:r>
              <a:rPr lang="en-US" dirty="0"/>
              <a:t> ga;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žensko</a:t>
            </a:r>
            <a:r>
              <a:rPr lang="en-US" dirty="0"/>
              <a:t>,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.«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 Ali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babice</a:t>
            </a:r>
            <a:r>
              <a:rPr lang="en-US" dirty="0"/>
              <a:t> </a:t>
            </a:r>
            <a:r>
              <a:rPr lang="en-US" dirty="0" err="1"/>
              <a:t>bojale</a:t>
            </a:r>
            <a:r>
              <a:rPr lang="en-US" dirty="0"/>
              <a:t> Boga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činile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naredio</a:t>
            </a:r>
            <a:r>
              <a:rPr lang="en-US" dirty="0"/>
              <a:t> </a:t>
            </a:r>
            <a:r>
              <a:rPr lang="en-US" dirty="0" err="1"/>
              <a:t>egipatski</a:t>
            </a:r>
            <a:r>
              <a:rPr lang="en-US" dirty="0"/>
              <a:t> </a:t>
            </a:r>
            <a:r>
              <a:rPr lang="en-US" dirty="0" err="1"/>
              <a:t>kralj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ostavljale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mušku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egipatski</a:t>
            </a:r>
            <a:r>
              <a:rPr lang="en-US" dirty="0"/>
              <a:t> </a:t>
            </a:r>
            <a:r>
              <a:rPr lang="en-US" dirty="0" err="1"/>
              <a:t>kralj</a:t>
            </a:r>
            <a:r>
              <a:rPr lang="en-US" dirty="0"/>
              <a:t> </a:t>
            </a:r>
            <a:r>
              <a:rPr lang="en-US" dirty="0" err="1"/>
              <a:t>pozove</a:t>
            </a:r>
            <a:r>
              <a:rPr lang="en-US" dirty="0"/>
              <a:t> </a:t>
            </a:r>
            <a:r>
              <a:rPr lang="en-US" dirty="0" err="1"/>
              <a:t>babice</a:t>
            </a:r>
            <a:r>
              <a:rPr lang="en-US" dirty="0"/>
              <a:t> pa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rekne</a:t>
            </a:r>
            <a:r>
              <a:rPr lang="en-US" dirty="0"/>
              <a:t>: »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radile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ostavljale</a:t>
            </a:r>
            <a:r>
              <a:rPr lang="en-US" dirty="0"/>
              <a:t> </a:t>
            </a:r>
            <a:r>
              <a:rPr lang="en-US" dirty="0" err="1"/>
              <a:t>mušku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?« 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babice</a:t>
            </a:r>
            <a:r>
              <a:rPr lang="en-US" dirty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faraonu</a:t>
            </a:r>
            <a:r>
              <a:rPr lang="en-US" dirty="0"/>
              <a:t>: »</a:t>
            </a:r>
            <a:r>
              <a:rPr lang="en-US" dirty="0" err="1"/>
              <a:t>Hebrejke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egipatske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. 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.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babica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k </a:t>
            </a:r>
            <a:r>
              <a:rPr lang="en-US" dirty="0" err="1"/>
              <a:t>njima</a:t>
            </a:r>
            <a:r>
              <a:rPr lang="en-US" dirty="0"/>
              <a:t>, one </a:t>
            </a:r>
            <a:r>
              <a:rPr lang="en-US" dirty="0" err="1"/>
              <a:t>već</a:t>
            </a:r>
            <a:r>
              <a:rPr lang="en-US" dirty="0"/>
              <a:t> rode.« Bog je to </a:t>
            </a:r>
            <a:r>
              <a:rPr lang="en-US" dirty="0" err="1"/>
              <a:t>babicama</a:t>
            </a:r>
            <a:r>
              <a:rPr lang="en-US" dirty="0"/>
              <a:t> za dobro </a:t>
            </a:r>
            <a:r>
              <a:rPr lang="en-US" dirty="0" err="1"/>
              <a:t>primio</a:t>
            </a:r>
            <a:r>
              <a:rPr lang="en-US" dirty="0"/>
              <a:t>. Narod se </a:t>
            </a:r>
            <a:r>
              <a:rPr lang="en-US" dirty="0" err="1"/>
              <a:t>množio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silno</a:t>
            </a:r>
            <a:r>
              <a:rPr lang="en-US" dirty="0"/>
              <a:t> </a:t>
            </a:r>
            <a:r>
              <a:rPr lang="en-US" dirty="0" err="1"/>
              <a:t>porastao</a:t>
            </a:r>
            <a:r>
              <a:rPr lang="en-US" dirty="0"/>
              <a:t>. A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babice</a:t>
            </a:r>
            <a:r>
              <a:rPr lang="en-US" dirty="0"/>
              <a:t> </a:t>
            </a:r>
            <a:r>
              <a:rPr lang="en-US" dirty="0" err="1"/>
              <a:t>bojale</a:t>
            </a:r>
            <a:r>
              <a:rPr lang="en-US" dirty="0"/>
              <a:t> Boga, on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obdari</a:t>
            </a:r>
            <a:r>
              <a:rPr lang="en-US" dirty="0"/>
              <a:t> </a:t>
            </a:r>
            <a:r>
              <a:rPr lang="en-US" dirty="0" err="1"/>
              <a:t>potomstvom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Onda </a:t>
            </a:r>
            <a:r>
              <a:rPr lang="en-US" dirty="0" err="1"/>
              <a:t>faraon</a:t>
            </a:r>
            <a:r>
              <a:rPr lang="en-US" dirty="0"/>
              <a:t> </a:t>
            </a:r>
            <a:r>
              <a:rPr lang="en-US" dirty="0" err="1"/>
              <a:t>izda</a:t>
            </a:r>
            <a:r>
              <a:rPr lang="en-US" dirty="0"/>
              <a:t> </a:t>
            </a:r>
            <a:r>
              <a:rPr lang="en-US" dirty="0" err="1"/>
              <a:t>naredbu</a:t>
            </a:r>
            <a:r>
              <a:rPr lang="en-US" dirty="0"/>
              <a:t> </a:t>
            </a:r>
            <a:r>
              <a:rPr lang="en-US" dirty="0" err="1"/>
              <a:t>svemu</a:t>
            </a:r>
            <a:r>
              <a:rPr lang="en-US" dirty="0"/>
              <a:t>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narodu</a:t>
            </a:r>
            <a:r>
              <a:rPr lang="en-US" dirty="0"/>
              <a:t>: »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muško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rodi</a:t>
            </a:r>
            <a:r>
              <a:rPr lang="en-US" dirty="0"/>
              <a:t> </a:t>
            </a:r>
            <a:r>
              <a:rPr lang="en-US" dirty="0" err="1"/>
              <a:t>Hebrejima</a:t>
            </a:r>
            <a:r>
              <a:rPr lang="en-US" dirty="0"/>
              <a:t> </a:t>
            </a:r>
            <a:r>
              <a:rPr lang="en-US" dirty="0" err="1"/>
              <a:t>bacite</a:t>
            </a:r>
            <a:r>
              <a:rPr lang="en-US" dirty="0"/>
              <a:t> u </a:t>
            </a:r>
            <a:r>
              <a:rPr lang="en-US" dirty="0" err="1"/>
              <a:t>Rijeku</a:t>
            </a:r>
            <a:r>
              <a:rPr lang="en-US" dirty="0"/>
              <a:t>! Na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ostavite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žensku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.«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od </a:t>
            </a:r>
            <a:r>
              <a:rPr lang="en-US" dirty="0" err="1"/>
              <a:t>Levijeva</a:t>
            </a:r>
            <a:r>
              <a:rPr lang="en-US" dirty="0"/>
              <a:t> </a:t>
            </a:r>
            <a:r>
              <a:rPr lang="en-US" dirty="0" err="1"/>
              <a:t>koljena</a:t>
            </a:r>
            <a:r>
              <a:rPr lang="en-US" dirty="0"/>
              <a:t> ode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oženi</a:t>
            </a:r>
            <a:r>
              <a:rPr lang="en-US" dirty="0"/>
              <a:t> se </a:t>
            </a:r>
            <a:r>
              <a:rPr lang="en-US" dirty="0" err="1"/>
              <a:t>djevojkom</a:t>
            </a:r>
            <a:r>
              <a:rPr lang="en-US" dirty="0"/>
              <a:t> </a:t>
            </a:r>
            <a:r>
              <a:rPr lang="en-US" dirty="0" err="1"/>
              <a:t>Levijkom</a:t>
            </a:r>
            <a:r>
              <a:rPr lang="en-US" dirty="0"/>
              <a:t>.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zače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rodi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. </a:t>
            </a:r>
            <a:r>
              <a:rPr lang="en-US" dirty="0" err="1"/>
              <a:t>Vidjevši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krasan</a:t>
            </a:r>
            <a:r>
              <a:rPr lang="en-US" dirty="0"/>
              <a:t>, </a:t>
            </a:r>
            <a:r>
              <a:rPr lang="en-US" dirty="0" err="1"/>
              <a:t>krila</a:t>
            </a:r>
            <a:r>
              <a:rPr lang="en-US" dirty="0"/>
              <a:t> ga je tri </a:t>
            </a:r>
            <a:r>
              <a:rPr lang="en-US" dirty="0" err="1"/>
              <a:t>mjeseca</a:t>
            </a:r>
            <a:r>
              <a:rPr lang="en-US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Kad ga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sakrivati</a:t>
            </a:r>
            <a:r>
              <a:rPr lang="en-US" dirty="0"/>
              <a:t>,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nabavi</a:t>
            </a:r>
            <a:r>
              <a:rPr lang="en-US" dirty="0"/>
              <a:t> </a:t>
            </a:r>
            <a:r>
              <a:rPr lang="en-US" dirty="0" err="1"/>
              <a:t>košaricu</a:t>
            </a:r>
            <a:r>
              <a:rPr lang="en-US" dirty="0"/>
              <a:t> od </a:t>
            </a:r>
            <a:r>
              <a:rPr lang="en-US" dirty="0" err="1"/>
              <a:t>papirusove</a:t>
            </a:r>
            <a:r>
              <a:rPr lang="en-US" dirty="0"/>
              <a:t> </a:t>
            </a:r>
            <a:r>
              <a:rPr lang="en-US" dirty="0" err="1"/>
              <a:t>trstike</a:t>
            </a:r>
            <a:r>
              <a:rPr lang="en-US" dirty="0"/>
              <a:t>, </a:t>
            </a:r>
            <a:r>
              <a:rPr lang="en-US" dirty="0" err="1"/>
              <a:t>oblijepi</a:t>
            </a:r>
            <a:r>
              <a:rPr lang="en-US" dirty="0"/>
              <a:t> je </a:t>
            </a:r>
            <a:r>
              <a:rPr lang="en-US" dirty="0" err="1"/>
              <a:t>smolom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paklinom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dirty="0"/>
              <a:t> u nju stavi dijete i položi ga u trstiku na obali Rijeke.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 </a:t>
            </a:r>
            <a:r>
              <a:rPr lang="en-US" dirty="0" err="1"/>
              <a:t>stane</a:t>
            </a:r>
            <a:r>
              <a:rPr lang="en-US" dirty="0"/>
              <a:t> </a:t>
            </a:r>
            <a:r>
              <a:rPr lang="en-US" dirty="0" err="1"/>
              <a:t>podalje</a:t>
            </a:r>
            <a:r>
              <a:rPr lang="en-US" dirty="0"/>
              <a:t> da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 </a:t>
            </a:r>
            <a:r>
              <a:rPr lang="en-US" dirty="0" err="1"/>
              <a:t>njime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 </a:t>
            </a:r>
            <a:r>
              <a:rPr lang="en-US" dirty="0" err="1"/>
              <a:t>Faraonova</a:t>
            </a:r>
            <a:r>
              <a:rPr lang="en-US" dirty="0"/>
              <a:t> </a:t>
            </a:r>
            <a:r>
              <a:rPr lang="en-US" dirty="0" err="1"/>
              <a:t>kći</a:t>
            </a:r>
            <a:r>
              <a:rPr lang="en-US" dirty="0"/>
              <a:t> </a:t>
            </a:r>
            <a:r>
              <a:rPr lang="en-US" dirty="0" err="1"/>
              <a:t>siđe</a:t>
            </a:r>
            <a:r>
              <a:rPr lang="en-US" dirty="0"/>
              <a:t> k </a:t>
            </a:r>
            <a:r>
              <a:rPr lang="en-US" dirty="0" err="1"/>
              <a:t>Rijeci</a:t>
            </a:r>
            <a:r>
              <a:rPr lang="en-US" dirty="0"/>
              <a:t> da se </a:t>
            </a:r>
            <a:r>
              <a:rPr lang="en-US" dirty="0" err="1"/>
              <a:t>kupa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njezine</a:t>
            </a:r>
            <a:r>
              <a:rPr lang="en-US" dirty="0"/>
              <a:t> </a:t>
            </a:r>
            <a:r>
              <a:rPr lang="en-US" dirty="0" err="1"/>
              <a:t>sluškinje</a:t>
            </a:r>
            <a:r>
              <a:rPr lang="en-US" dirty="0"/>
              <a:t> </a:t>
            </a:r>
            <a:r>
              <a:rPr lang="en-US" dirty="0" err="1"/>
              <a:t>šetale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obalu</a:t>
            </a:r>
            <a:r>
              <a:rPr lang="en-US" dirty="0"/>
              <a:t> </a:t>
            </a:r>
            <a:r>
              <a:rPr lang="en-US" dirty="0" err="1"/>
              <a:t>Rijeke</a:t>
            </a:r>
            <a:r>
              <a:rPr lang="en-US" dirty="0"/>
              <a:t>. </a:t>
            </a:r>
            <a:r>
              <a:rPr lang="en-US" dirty="0" err="1"/>
              <a:t>Opazi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košaricu</a:t>
            </a:r>
            <a:r>
              <a:rPr lang="en-US" dirty="0"/>
              <a:t> u </a:t>
            </a:r>
            <a:r>
              <a:rPr lang="en-US" dirty="0" err="1"/>
              <a:t>trstici</a:t>
            </a:r>
            <a:r>
              <a:rPr lang="en-US" dirty="0"/>
              <a:t>, pa </a:t>
            </a:r>
            <a:r>
              <a:rPr lang="en-US" dirty="0" err="1"/>
              <a:t>pošalje</a:t>
            </a:r>
            <a:r>
              <a:rPr lang="en-US" dirty="0"/>
              <a:t> </a:t>
            </a:r>
            <a:r>
              <a:rPr lang="en-US" dirty="0" err="1"/>
              <a:t>sluškinju</a:t>
            </a:r>
            <a:r>
              <a:rPr lang="en-US" dirty="0"/>
              <a:t> da je </a:t>
            </a:r>
            <a:r>
              <a:rPr lang="en-US" dirty="0" err="1"/>
              <a:t>donese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dirty="0"/>
              <a:t>Uto u Egiptu zavlada novi kralj koji nije poznavao Josipa.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Otvori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pogleda</a:t>
            </a:r>
            <a:r>
              <a:rPr lang="en-US" dirty="0"/>
              <a:t>, a to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! </a:t>
            </a:r>
            <a:r>
              <a:rPr lang="en-US" dirty="0" err="1"/>
              <a:t>Muško</a:t>
            </a:r>
            <a:r>
              <a:rPr lang="en-US" dirty="0"/>
              <a:t> </a:t>
            </a:r>
            <a:r>
              <a:rPr lang="en-US" dirty="0" err="1"/>
              <a:t>čedo</a:t>
            </a:r>
            <a:r>
              <a:rPr lang="en-US" dirty="0"/>
              <a:t>. </a:t>
            </a:r>
            <a:r>
              <a:rPr lang="en-US" dirty="0" err="1"/>
              <a:t>Plakalo</a:t>
            </a:r>
            <a:r>
              <a:rPr lang="en-US" dirty="0"/>
              <a:t> je. </a:t>
            </a:r>
            <a:r>
              <a:rPr lang="en-US" dirty="0" err="1"/>
              <a:t>Njoj</a:t>
            </a:r>
            <a:r>
              <a:rPr lang="en-US" dirty="0"/>
              <a:t> se </a:t>
            </a:r>
            <a:r>
              <a:rPr lang="en-US" dirty="0" err="1"/>
              <a:t>sažali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</a:t>
            </a:r>
            <a:r>
              <a:rPr lang="en-US" dirty="0"/>
              <a:t>. »Bit </a:t>
            </a:r>
            <a:r>
              <a:rPr lang="en-US" dirty="0" err="1"/>
              <a:t>će</a:t>
            </a:r>
            <a:r>
              <a:rPr lang="en-US" dirty="0"/>
              <a:t> to </a:t>
            </a:r>
            <a:r>
              <a:rPr lang="en-US" dirty="0" err="1"/>
              <a:t>hebrejsko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«, </a:t>
            </a:r>
            <a:r>
              <a:rPr lang="en-US" dirty="0" err="1"/>
              <a:t>reče</a:t>
            </a:r>
            <a:r>
              <a:rPr lang="en-US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 Onda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 </a:t>
            </a:r>
            <a:r>
              <a:rPr lang="en-US" dirty="0" err="1"/>
              <a:t>rekne</a:t>
            </a:r>
            <a:r>
              <a:rPr lang="en-US" dirty="0"/>
              <a:t> </a:t>
            </a:r>
            <a:r>
              <a:rPr lang="en-US" dirty="0" err="1"/>
              <a:t>faraonovoj</a:t>
            </a:r>
            <a:r>
              <a:rPr lang="en-US" dirty="0"/>
              <a:t> </a:t>
            </a:r>
            <a:r>
              <a:rPr lang="en-US" dirty="0" err="1"/>
              <a:t>kćeri</a:t>
            </a:r>
            <a:r>
              <a:rPr lang="en-US" dirty="0"/>
              <a:t>: »</a:t>
            </a:r>
            <a:r>
              <a:rPr lang="en-US" dirty="0" err="1"/>
              <a:t>Hoćeš</a:t>
            </a:r>
            <a:r>
              <a:rPr lang="en-US" dirty="0"/>
              <a:t> li da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potražim</a:t>
            </a:r>
            <a:r>
              <a:rPr lang="en-US" dirty="0"/>
              <a:t> </a:t>
            </a:r>
            <a:r>
              <a:rPr lang="en-US" dirty="0" err="1"/>
              <a:t>dojilju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Hebrejkama</a:t>
            </a:r>
            <a:r>
              <a:rPr lang="en-US" dirty="0"/>
              <a:t> da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doji</a:t>
            </a:r>
            <a:r>
              <a:rPr lang="en-US" dirty="0"/>
              <a:t>?« </a:t>
            </a:r>
            <a:endParaRPr lang="hr-HR" dirty="0"/>
          </a:p>
          <a:p>
            <a:pPr marL="216000" indent="0">
              <a:buNone/>
            </a:pPr>
            <a:r>
              <a:rPr lang="en-US" dirty="0"/>
              <a:t>»Idi!« –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faraonova</a:t>
            </a:r>
            <a:r>
              <a:rPr lang="en-US" dirty="0"/>
              <a:t> </a:t>
            </a:r>
            <a:r>
              <a:rPr lang="en-US" dirty="0" err="1"/>
              <a:t>kći</a:t>
            </a:r>
            <a:r>
              <a:rPr lang="en-US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djevojka</a:t>
            </a:r>
            <a:r>
              <a:rPr lang="en-US" dirty="0"/>
              <a:t> ode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pozove</a:t>
            </a:r>
            <a:r>
              <a:rPr lang="en-US" dirty="0"/>
              <a:t> </a:t>
            </a:r>
            <a:r>
              <a:rPr lang="en-US" dirty="0" err="1"/>
              <a:t>djetetovu</a:t>
            </a:r>
            <a:r>
              <a:rPr lang="en-US" dirty="0"/>
              <a:t> </a:t>
            </a:r>
            <a:r>
              <a:rPr lang="en-US" dirty="0" err="1"/>
              <a:t>majku</a:t>
            </a:r>
            <a:r>
              <a:rPr lang="en-US" dirty="0"/>
              <a:t>. 9 »</a:t>
            </a:r>
            <a:r>
              <a:rPr lang="en-US" dirty="0" err="1"/>
              <a:t>Uzmi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«, </a:t>
            </a:r>
            <a:r>
              <a:rPr lang="en-US" dirty="0" err="1"/>
              <a:t>rekne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faraonova</a:t>
            </a:r>
            <a:r>
              <a:rPr lang="en-US" dirty="0"/>
              <a:t> </a:t>
            </a:r>
            <a:r>
              <a:rPr lang="en-US" dirty="0" err="1"/>
              <a:t>kći</a:t>
            </a:r>
            <a:r>
              <a:rPr lang="en-US" dirty="0"/>
              <a:t>, 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odgoji</a:t>
            </a:r>
            <a:r>
              <a:rPr lang="en-US" dirty="0"/>
              <a:t> mi ga, a ja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plaćati</a:t>
            </a:r>
            <a:r>
              <a:rPr lang="en-US" dirty="0"/>
              <a:t>.«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uzme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othrani</a:t>
            </a:r>
            <a:r>
              <a:rPr lang="en-US" dirty="0"/>
              <a:t> ga.</a:t>
            </a:r>
            <a:r>
              <a:rPr lang="hr-HR" dirty="0"/>
              <a:t> Kad je dijete odraslo, ona ga odvede faraonovoj kćeri, koja ga posini.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Nadjene</a:t>
            </a:r>
            <a:r>
              <a:rPr lang="en-US" dirty="0"/>
              <a:t> mu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Mojsije</a:t>
            </a:r>
            <a:r>
              <a:rPr lang="en-US" dirty="0"/>
              <a:t>, »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ga«, </a:t>
            </a:r>
            <a:r>
              <a:rPr lang="en-US" dirty="0" err="1"/>
              <a:t>reče</a:t>
            </a:r>
            <a:r>
              <a:rPr lang="en-US" dirty="0"/>
              <a:t>, »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izvadila</a:t>
            </a:r>
            <a:r>
              <a:rPr lang="en-US" dirty="0"/>
              <a:t>«.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fi-FI" dirty="0"/>
              <a:t>I reče on svome puku: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sz="1600" dirty="0"/>
              <a:t>»Eto, sinovi su Izraelovi postali narod brojan i moćniji od nas. Hajde, postupimo mudro s njima: spriječimo im porast, da se u slučaju rata ne pridruže našim neprijateljima, da ne udare na nas i napokon ne odu iz zemlje.«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dirty="0"/>
              <a:t> I postaviše nad njima nadglednike da ih tlače teškim radovima.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dirty="0"/>
              <a:t>Tako su faraonu sagradili gradove-skladišta: Pitom i </a:t>
            </a:r>
            <a:r>
              <a:rPr lang="hr-HR" dirty="0" err="1"/>
              <a:t>Ramses</a:t>
            </a:r>
            <a:r>
              <a:rPr lang="hr-HR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Ali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tlačili</a:t>
            </a:r>
            <a:r>
              <a:rPr lang="en-US" dirty="0"/>
              <a:t>, oni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množili</a:t>
            </a:r>
            <a:r>
              <a:rPr lang="en-US" dirty="0"/>
              <a:t>, </a:t>
            </a:r>
            <a:r>
              <a:rPr lang="en-US" dirty="0" err="1"/>
              <a:t>napredovali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širili</a:t>
            </a:r>
            <a:r>
              <a:rPr lang="en-US" dirty="0"/>
              <a:t> se,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Egipćani</a:t>
            </a:r>
            <a:r>
              <a:rPr lang="en-US" dirty="0"/>
              <a:t> </a:t>
            </a:r>
            <a:r>
              <a:rPr lang="en-US" dirty="0" err="1"/>
              <a:t>strahovali</a:t>
            </a:r>
            <a:r>
              <a:rPr lang="en-US" dirty="0"/>
              <a:t> od </a:t>
            </a:r>
            <a:r>
              <a:rPr lang="en-US" dirty="0" err="1"/>
              <a:t>Izraelaca</a:t>
            </a:r>
            <a:r>
              <a:rPr lang="en-US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dirty="0"/>
              <a:t>I Egipćani se okrutno obore na Izraelce. </a:t>
            </a:r>
            <a:r>
              <a:rPr lang="hr-H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Ogorčavali su im život teškim radovima: pravljenjem </a:t>
            </a:r>
            <a:r>
              <a:rPr lang="hr-HR" sz="2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meljte</a:t>
            </a:r>
            <a:r>
              <a:rPr lang="hr-HR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i opeke, različitim poljskim poslovima i svakovrsnim naporima koje im nemilosrdno nametahu.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dirty="0"/>
              <a:t>Egipatski se kralj obrati i na hebrejske babice, od kojih jednoj bijaše ime Šifra, a drugoj </a:t>
            </a:r>
            <a:r>
              <a:rPr lang="hr-HR" dirty="0" err="1"/>
              <a:t>Pua</a:t>
            </a:r>
            <a:r>
              <a:rPr lang="hr-HR" dirty="0"/>
              <a:t>, pa im naredi: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E24D7A-EF1E-4731-A6AA-E45A2906DF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79DB2F-4B0C-47FC-AF48-536B8BE6B6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EBCE9B-F324-4B10-AF3B-AA23A81828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B4784-BED5-497C-A486-3CB9D9B9FC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899580-4FAD-4F90-BDD7-920820ACB09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05AF30-212D-401E-98C6-F6712ED69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52A1F0-3B60-4141-B373-1C57A9EA1A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2027D0-9937-48F9-B73A-78F5A05EAF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714896-0CDD-4EEB-9583-7D9C1505B6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599C31-D35C-4293-A09C-82637BD38E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BBD504-4015-43C3-8E7B-4F0D3C1D6E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B05203-F67B-462A-8C38-1126A2151C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2347A1C-57FE-4054-B443-164B26C1B28D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1E5B7D7-04DB-0634-8D51-56E31523C8F9}"/>
              </a:ext>
            </a:extLst>
          </p:cNvPr>
          <p:cNvSpPr txBox="1"/>
          <p:nvPr/>
        </p:nvSpPr>
        <p:spPr>
          <a:xfrm>
            <a:off x="2022764" y="7869382"/>
            <a:ext cx="447963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Mojsijevo rođenje</a:t>
            </a:r>
          </a:p>
          <a:p>
            <a:endParaRPr lang="hr-HR" sz="3200" dirty="0"/>
          </a:p>
          <a:p>
            <a:r>
              <a:rPr lang="hr-HR" sz="3200" dirty="0" err="1"/>
              <a:t>Izl</a:t>
            </a:r>
            <a:r>
              <a:rPr lang="hr-HR" sz="3200" dirty="0"/>
              <a:t> 1,8-2,10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721</Words>
  <Application>Microsoft Office PowerPoint</Application>
  <PresentationFormat>Prilagođeno</PresentationFormat>
  <Paragraphs>78</Paragraphs>
  <Slides>25</Slides>
  <Notes>25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1" baseType="lpstr">
      <vt:lpstr>Arial</vt:lpstr>
      <vt:lpstr>Roboto</vt:lpstr>
      <vt:lpstr>Symbol</vt:lpstr>
      <vt:lpstr>Times New Roman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Korisnik</dc:creator>
  <cp:lastModifiedBy>Martina Horvat</cp:lastModifiedBy>
  <cp:revision>1</cp:revision>
  <dcterms:modified xsi:type="dcterms:W3CDTF">2024-11-04T09:19:00Z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2024-04-15T13:31:49Z</dcterms:created>
  <dc:language>en-GB</dc:language>
  <dcterms:modified xsi:type="dcterms:W3CDTF">2024-04-15T13:33:00Z</dcterms:modified>
  <cp:revision>2</cp:revision>
</cp:coreProperties>
</file>