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ore0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metadata/core-properties" Target="docProps/core0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3004800" cy="9753600"/>
  <p:notesSz cx="7559675" cy="10691813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0588" autoAdjust="0"/>
  </p:normalViewPr>
  <p:slideViewPr>
    <p:cSldViewPr snapToGrid="0">
      <p:cViewPr varScale="1">
        <p:scale>
          <a:sx n="41" d="100"/>
          <a:sy n="41" d="100"/>
        </p:scale>
        <p:origin x="2155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GB" sz="1400" b="0" strike="noStrike" spc="-1">
                <a:solidFill>
                  <a:srgbClr val="000000"/>
                </a:solidFill>
                <a:latin typeface="Arial"/>
              </a:rPr>
              <a:t>Click to edit the notes' format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‹#›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/>
              <a:t>Exodus 1 v 8-22 &amp; 2 v 1-10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1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 dirty="0"/>
              <a:t>»Kad u </a:t>
            </a:r>
            <a:r>
              <a:rPr lang="en-US" dirty="0" err="1"/>
              <a:t>porodu</a:t>
            </a:r>
            <a:r>
              <a:rPr lang="en-US" dirty="0"/>
              <a:t> </a:t>
            </a:r>
            <a:r>
              <a:rPr lang="en-US" dirty="0" err="1"/>
              <a:t>pomažete</a:t>
            </a:r>
            <a:r>
              <a:rPr lang="en-US" dirty="0"/>
              <a:t> </a:t>
            </a:r>
            <a:r>
              <a:rPr lang="en-US" dirty="0" err="1"/>
              <a:t>Hebrejkama</a:t>
            </a:r>
            <a:r>
              <a:rPr lang="en-US" dirty="0"/>
              <a:t>, dobro </a:t>
            </a:r>
            <a:r>
              <a:rPr lang="en-US" dirty="0" err="1"/>
              <a:t>pogledajte</a:t>
            </a:r>
            <a:r>
              <a:rPr lang="en-US" dirty="0"/>
              <a:t>: </a:t>
            </a:r>
            <a:r>
              <a:rPr lang="en-US" dirty="0" err="1"/>
              <a:t>ako</a:t>
            </a:r>
            <a:r>
              <a:rPr lang="en-US" dirty="0"/>
              <a:t> je </a:t>
            </a:r>
            <a:r>
              <a:rPr lang="en-US" dirty="0" err="1"/>
              <a:t>muško</a:t>
            </a:r>
            <a:r>
              <a:rPr lang="en-US" dirty="0"/>
              <a:t> </a:t>
            </a:r>
            <a:r>
              <a:rPr lang="en-US" dirty="0" err="1"/>
              <a:t>dijete</a:t>
            </a:r>
            <a:r>
              <a:rPr lang="en-US" dirty="0"/>
              <a:t>, </a:t>
            </a:r>
            <a:r>
              <a:rPr lang="en-US" dirty="0" err="1"/>
              <a:t>ubijte</a:t>
            </a:r>
            <a:r>
              <a:rPr lang="en-US" dirty="0"/>
              <a:t> ga; </a:t>
            </a:r>
            <a:r>
              <a:rPr lang="en-US" dirty="0" err="1"/>
              <a:t>ako</a:t>
            </a:r>
            <a:r>
              <a:rPr lang="en-US" dirty="0"/>
              <a:t> je </a:t>
            </a:r>
            <a:r>
              <a:rPr lang="en-US" dirty="0" err="1"/>
              <a:t>žensko</a:t>
            </a:r>
            <a:r>
              <a:rPr lang="en-US" dirty="0"/>
              <a:t>, </a:t>
            </a:r>
            <a:r>
              <a:rPr lang="en-US" dirty="0" err="1"/>
              <a:t>neka</a:t>
            </a:r>
            <a:r>
              <a:rPr lang="en-US" dirty="0"/>
              <a:t> </a:t>
            </a:r>
            <a:r>
              <a:rPr lang="en-US" dirty="0" err="1"/>
              <a:t>živi</a:t>
            </a:r>
            <a:r>
              <a:rPr lang="en-US" dirty="0"/>
              <a:t>.«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10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 dirty="0"/>
              <a:t> Ali </a:t>
            </a:r>
            <a:r>
              <a:rPr lang="en-US" dirty="0" err="1"/>
              <a:t>su</a:t>
            </a:r>
            <a:r>
              <a:rPr lang="en-US" dirty="0"/>
              <a:t> se </a:t>
            </a:r>
            <a:r>
              <a:rPr lang="en-US" dirty="0" err="1"/>
              <a:t>babice</a:t>
            </a:r>
            <a:r>
              <a:rPr lang="en-US" dirty="0"/>
              <a:t> </a:t>
            </a:r>
            <a:r>
              <a:rPr lang="en-US" dirty="0" err="1"/>
              <a:t>bojale</a:t>
            </a:r>
            <a:r>
              <a:rPr lang="en-US" dirty="0"/>
              <a:t> Boga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nisu</a:t>
            </a:r>
            <a:r>
              <a:rPr lang="en-US" dirty="0"/>
              <a:t> </a:t>
            </a:r>
            <a:r>
              <a:rPr lang="en-US" dirty="0" err="1"/>
              <a:t>činile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je </a:t>
            </a:r>
            <a:r>
              <a:rPr lang="en-US" dirty="0" err="1"/>
              <a:t>naredio</a:t>
            </a:r>
            <a:r>
              <a:rPr lang="en-US" dirty="0"/>
              <a:t> </a:t>
            </a:r>
            <a:r>
              <a:rPr lang="en-US" dirty="0" err="1"/>
              <a:t>egipatski</a:t>
            </a:r>
            <a:r>
              <a:rPr lang="en-US" dirty="0"/>
              <a:t> </a:t>
            </a:r>
            <a:r>
              <a:rPr lang="en-US" dirty="0" err="1"/>
              <a:t>kralj</a:t>
            </a:r>
            <a:r>
              <a:rPr lang="en-US" dirty="0"/>
              <a:t>, </a:t>
            </a:r>
            <a:r>
              <a:rPr lang="en-US" dirty="0" err="1"/>
              <a:t>nego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ostavljale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životu</a:t>
            </a:r>
            <a:r>
              <a:rPr lang="en-US" dirty="0"/>
              <a:t> </a:t>
            </a:r>
            <a:r>
              <a:rPr lang="en-US" dirty="0" err="1"/>
              <a:t>mušku</a:t>
            </a:r>
            <a:r>
              <a:rPr lang="en-US" dirty="0"/>
              <a:t> </a:t>
            </a:r>
            <a:r>
              <a:rPr lang="en-US" dirty="0" err="1"/>
              <a:t>djecu</a:t>
            </a:r>
            <a:r>
              <a:rPr lang="en-US" dirty="0"/>
              <a:t>.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11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 dirty="0" err="1"/>
              <a:t>Stoga</a:t>
            </a:r>
            <a:r>
              <a:rPr lang="en-US" dirty="0"/>
              <a:t> </a:t>
            </a:r>
            <a:r>
              <a:rPr lang="en-US" dirty="0" err="1"/>
              <a:t>egipatski</a:t>
            </a:r>
            <a:r>
              <a:rPr lang="en-US" dirty="0"/>
              <a:t> </a:t>
            </a:r>
            <a:r>
              <a:rPr lang="en-US" dirty="0" err="1"/>
              <a:t>kralj</a:t>
            </a:r>
            <a:r>
              <a:rPr lang="en-US" dirty="0"/>
              <a:t> </a:t>
            </a:r>
            <a:r>
              <a:rPr lang="en-US" dirty="0" err="1"/>
              <a:t>pozove</a:t>
            </a:r>
            <a:r>
              <a:rPr lang="en-US" dirty="0"/>
              <a:t> </a:t>
            </a:r>
            <a:r>
              <a:rPr lang="en-US" dirty="0" err="1"/>
              <a:t>babice</a:t>
            </a:r>
            <a:r>
              <a:rPr lang="en-US" dirty="0"/>
              <a:t> pa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rekne</a:t>
            </a:r>
            <a:r>
              <a:rPr lang="en-US" dirty="0"/>
              <a:t>: »</a:t>
            </a:r>
            <a:r>
              <a:rPr lang="en-US" dirty="0" err="1"/>
              <a:t>Zašto</a:t>
            </a:r>
            <a:r>
              <a:rPr lang="en-US" dirty="0"/>
              <a:t> </a:t>
            </a:r>
            <a:r>
              <a:rPr lang="en-US" dirty="0" err="1"/>
              <a:t>ste</a:t>
            </a:r>
            <a:r>
              <a:rPr lang="en-US" dirty="0"/>
              <a:t>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radile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životu</a:t>
            </a:r>
            <a:r>
              <a:rPr lang="en-US" dirty="0"/>
              <a:t> </a:t>
            </a:r>
            <a:r>
              <a:rPr lang="en-US" dirty="0" err="1"/>
              <a:t>ostavljale</a:t>
            </a:r>
            <a:r>
              <a:rPr lang="en-US" dirty="0"/>
              <a:t> </a:t>
            </a:r>
            <a:r>
              <a:rPr lang="en-US" dirty="0" err="1"/>
              <a:t>mušku</a:t>
            </a:r>
            <a:r>
              <a:rPr lang="en-US" dirty="0"/>
              <a:t> </a:t>
            </a:r>
            <a:r>
              <a:rPr lang="en-US" dirty="0" err="1"/>
              <a:t>djecu</a:t>
            </a:r>
            <a:r>
              <a:rPr lang="en-US" dirty="0"/>
              <a:t>?« </a:t>
            </a:r>
            <a:r>
              <a:rPr lang="en-US" dirty="0" err="1"/>
              <a:t>Nato</a:t>
            </a:r>
            <a:r>
              <a:rPr lang="en-US" dirty="0"/>
              <a:t> </a:t>
            </a:r>
            <a:r>
              <a:rPr lang="en-US" dirty="0" err="1"/>
              <a:t>babice</a:t>
            </a:r>
            <a:r>
              <a:rPr lang="en-US" dirty="0"/>
              <a:t> </a:t>
            </a:r>
            <a:r>
              <a:rPr lang="en-US" dirty="0" err="1"/>
              <a:t>odgovore</a:t>
            </a:r>
            <a:r>
              <a:rPr lang="en-US" dirty="0"/>
              <a:t> </a:t>
            </a:r>
            <a:r>
              <a:rPr lang="en-US" dirty="0" err="1"/>
              <a:t>faraonu</a:t>
            </a:r>
            <a:r>
              <a:rPr lang="en-US" dirty="0"/>
              <a:t>: »</a:t>
            </a:r>
            <a:r>
              <a:rPr lang="en-US" dirty="0" err="1"/>
              <a:t>Hebrejke</a:t>
            </a:r>
            <a:r>
              <a:rPr lang="en-US" dirty="0"/>
              <a:t> </a:t>
            </a:r>
            <a:r>
              <a:rPr lang="en-US" dirty="0" err="1"/>
              <a:t>nisu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egipatske</a:t>
            </a:r>
            <a:r>
              <a:rPr lang="en-US" dirty="0"/>
              <a:t> </a:t>
            </a:r>
            <a:r>
              <a:rPr lang="en-US" dirty="0" err="1"/>
              <a:t>žene</a:t>
            </a:r>
            <a:r>
              <a:rPr lang="en-US" dirty="0"/>
              <a:t>. One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životne</a:t>
            </a:r>
            <a:r>
              <a:rPr lang="en-US" dirty="0"/>
              <a:t>. </a:t>
            </a:r>
            <a:r>
              <a:rPr lang="en-US" dirty="0" err="1"/>
              <a:t>Prije</a:t>
            </a:r>
            <a:r>
              <a:rPr lang="en-US" dirty="0"/>
              <a:t> </a:t>
            </a:r>
            <a:r>
              <a:rPr lang="en-US" dirty="0" err="1"/>
              <a:t>nego</a:t>
            </a:r>
            <a:r>
              <a:rPr lang="en-US" dirty="0"/>
              <a:t> </a:t>
            </a:r>
            <a:r>
              <a:rPr lang="en-US" dirty="0" err="1"/>
              <a:t>babica</a:t>
            </a:r>
            <a:r>
              <a:rPr lang="en-US" dirty="0"/>
              <a:t> </a:t>
            </a:r>
            <a:r>
              <a:rPr lang="en-US" dirty="0" err="1"/>
              <a:t>dođe</a:t>
            </a:r>
            <a:r>
              <a:rPr lang="en-US" dirty="0"/>
              <a:t> k </a:t>
            </a:r>
            <a:r>
              <a:rPr lang="en-US" dirty="0" err="1"/>
              <a:t>njima</a:t>
            </a:r>
            <a:r>
              <a:rPr lang="en-US" dirty="0"/>
              <a:t>, one </a:t>
            </a:r>
            <a:r>
              <a:rPr lang="en-US" dirty="0" err="1"/>
              <a:t>već</a:t>
            </a:r>
            <a:r>
              <a:rPr lang="en-US" dirty="0"/>
              <a:t> rode.« Bog je to </a:t>
            </a:r>
            <a:r>
              <a:rPr lang="en-US" dirty="0" err="1"/>
              <a:t>babicama</a:t>
            </a:r>
            <a:r>
              <a:rPr lang="en-US" dirty="0"/>
              <a:t> za dobro </a:t>
            </a:r>
            <a:r>
              <a:rPr lang="en-US" dirty="0" err="1"/>
              <a:t>primio</a:t>
            </a:r>
            <a:r>
              <a:rPr lang="en-US" dirty="0"/>
              <a:t>. Narod se </a:t>
            </a:r>
            <a:r>
              <a:rPr lang="en-US" dirty="0" err="1"/>
              <a:t>množio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silno</a:t>
            </a:r>
            <a:r>
              <a:rPr lang="en-US" dirty="0"/>
              <a:t> </a:t>
            </a:r>
            <a:r>
              <a:rPr lang="en-US" dirty="0" err="1"/>
              <a:t>porastao</a:t>
            </a:r>
            <a:r>
              <a:rPr lang="en-US" dirty="0"/>
              <a:t>. A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se </a:t>
            </a:r>
            <a:r>
              <a:rPr lang="en-US" dirty="0" err="1"/>
              <a:t>babice</a:t>
            </a:r>
            <a:r>
              <a:rPr lang="en-US" dirty="0"/>
              <a:t> </a:t>
            </a:r>
            <a:r>
              <a:rPr lang="en-US" dirty="0" err="1"/>
              <a:t>bojale</a:t>
            </a:r>
            <a:r>
              <a:rPr lang="en-US" dirty="0"/>
              <a:t> Boga, on </a:t>
            </a:r>
            <a:r>
              <a:rPr lang="en-US" dirty="0" err="1"/>
              <a:t>ih</a:t>
            </a:r>
            <a:r>
              <a:rPr lang="en-US" dirty="0"/>
              <a:t> </a:t>
            </a:r>
            <a:r>
              <a:rPr lang="en-US" dirty="0" err="1"/>
              <a:t>obdari</a:t>
            </a:r>
            <a:r>
              <a:rPr lang="en-US" dirty="0"/>
              <a:t> </a:t>
            </a:r>
            <a:r>
              <a:rPr lang="en-US" dirty="0" err="1"/>
              <a:t>potomstvom</a:t>
            </a:r>
            <a:r>
              <a:rPr lang="en-US" dirty="0"/>
              <a:t>.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12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 dirty="0"/>
              <a:t>Onda </a:t>
            </a:r>
            <a:r>
              <a:rPr lang="en-US" dirty="0" err="1"/>
              <a:t>faraon</a:t>
            </a:r>
            <a:r>
              <a:rPr lang="en-US" dirty="0"/>
              <a:t> </a:t>
            </a:r>
            <a:r>
              <a:rPr lang="en-US" dirty="0" err="1"/>
              <a:t>izda</a:t>
            </a:r>
            <a:r>
              <a:rPr lang="en-US" dirty="0"/>
              <a:t> </a:t>
            </a:r>
            <a:r>
              <a:rPr lang="en-US" dirty="0" err="1"/>
              <a:t>naredbu</a:t>
            </a:r>
            <a:r>
              <a:rPr lang="en-US" dirty="0"/>
              <a:t> </a:t>
            </a:r>
            <a:r>
              <a:rPr lang="en-US" dirty="0" err="1"/>
              <a:t>svemu</a:t>
            </a:r>
            <a:r>
              <a:rPr lang="en-US" dirty="0"/>
              <a:t> </a:t>
            </a:r>
            <a:r>
              <a:rPr lang="en-US" dirty="0" err="1"/>
              <a:t>svome</a:t>
            </a:r>
            <a:r>
              <a:rPr lang="en-US" dirty="0"/>
              <a:t> </a:t>
            </a:r>
            <a:r>
              <a:rPr lang="en-US" dirty="0" err="1"/>
              <a:t>narodu</a:t>
            </a:r>
            <a:r>
              <a:rPr lang="en-US" dirty="0"/>
              <a:t>: »</a:t>
            </a:r>
            <a:r>
              <a:rPr lang="en-US" dirty="0" err="1"/>
              <a:t>Svako</a:t>
            </a:r>
            <a:r>
              <a:rPr lang="en-US" dirty="0"/>
              <a:t> </a:t>
            </a:r>
            <a:r>
              <a:rPr lang="en-US" dirty="0" err="1"/>
              <a:t>muško</a:t>
            </a:r>
            <a:r>
              <a:rPr lang="en-US" dirty="0"/>
              <a:t> </a:t>
            </a:r>
            <a:r>
              <a:rPr lang="en-US" dirty="0" err="1"/>
              <a:t>dijete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rodi</a:t>
            </a:r>
            <a:r>
              <a:rPr lang="en-US" dirty="0"/>
              <a:t> </a:t>
            </a:r>
            <a:r>
              <a:rPr lang="en-US" dirty="0" err="1"/>
              <a:t>Hebrejima</a:t>
            </a:r>
            <a:r>
              <a:rPr lang="en-US" dirty="0"/>
              <a:t> </a:t>
            </a:r>
            <a:r>
              <a:rPr lang="en-US" dirty="0" err="1"/>
              <a:t>bacite</a:t>
            </a:r>
            <a:r>
              <a:rPr lang="en-US" dirty="0"/>
              <a:t> u </a:t>
            </a:r>
            <a:r>
              <a:rPr lang="en-US" dirty="0" err="1"/>
              <a:t>Rijeku</a:t>
            </a:r>
            <a:r>
              <a:rPr lang="en-US" dirty="0"/>
              <a:t>! Na </a:t>
            </a:r>
            <a:r>
              <a:rPr lang="en-US" dirty="0" err="1"/>
              <a:t>životu</a:t>
            </a:r>
            <a:r>
              <a:rPr lang="en-US" dirty="0"/>
              <a:t> </a:t>
            </a:r>
            <a:r>
              <a:rPr lang="en-US" dirty="0" err="1"/>
              <a:t>ostavite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žensku</a:t>
            </a:r>
            <a:r>
              <a:rPr lang="en-US" dirty="0"/>
              <a:t> </a:t>
            </a:r>
            <a:r>
              <a:rPr lang="en-US" dirty="0" err="1"/>
              <a:t>djecu</a:t>
            </a:r>
            <a:r>
              <a:rPr lang="en-US" dirty="0"/>
              <a:t>.«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13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 dirty="0" err="1"/>
              <a:t>Neki</a:t>
            </a:r>
            <a:r>
              <a:rPr lang="en-US" dirty="0"/>
              <a:t> </a:t>
            </a:r>
            <a:r>
              <a:rPr lang="en-US" dirty="0" err="1"/>
              <a:t>čovjek</a:t>
            </a:r>
            <a:r>
              <a:rPr lang="en-US" dirty="0"/>
              <a:t> od </a:t>
            </a:r>
            <a:r>
              <a:rPr lang="en-US" dirty="0" err="1"/>
              <a:t>Levijeva</a:t>
            </a:r>
            <a:r>
              <a:rPr lang="en-US" dirty="0"/>
              <a:t> </a:t>
            </a:r>
            <a:r>
              <a:rPr lang="en-US" dirty="0" err="1"/>
              <a:t>koljena</a:t>
            </a:r>
            <a:r>
              <a:rPr lang="en-US" dirty="0"/>
              <a:t> ode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oženi</a:t>
            </a:r>
            <a:r>
              <a:rPr lang="en-US" dirty="0"/>
              <a:t> se </a:t>
            </a:r>
            <a:r>
              <a:rPr lang="en-US" dirty="0" err="1"/>
              <a:t>djevojkom</a:t>
            </a:r>
            <a:r>
              <a:rPr lang="en-US" dirty="0"/>
              <a:t> </a:t>
            </a:r>
            <a:r>
              <a:rPr lang="en-US" dirty="0" err="1"/>
              <a:t>Levijkom</a:t>
            </a:r>
            <a:r>
              <a:rPr lang="en-US" dirty="0"/>
              <a:t>. </a:t>
            </a:r>
            <a:r>
              <a:rPr lang="en-US" dirty="0" err="1"/>
              <a:t>Žena</a:t>
            </a:r>
            <a:r>
              <a:rPr lang="en-US" dirty="0"/>
              <a:t> </a:t>
            </a:r>
            <a:r>
              <a:rPr lang="en-US" dirty="0" err="1"/>
              <a:t>zače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rodi</a:t>
            </a:r>
            <a:r>
              <a:rPr lang="en-US" dirty="0"/>
              <a:t> </a:t>
            </a:r>
            <a:r>
              <a:rPr lang="en-US" dirty="0" err="1"/>
              <a:t>sina</a:t>
            </a:r>
            <a:r>
              <a:rPr lang="en-US" dirty="0"/>
              <a:t>. </a:t>
            </a:r>
            <a:r>
              <a:rPr lang="en-US" dirty="0" err="1"/>
              <a:t>Vidjevši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je </a:t>
            </a:r>
            <a:r>
              <a:rPr lang="en-US" dirty="0" err="1"/>
              <a:t>krasan</a:t>
            </a:r>
            <a:r>
              <a:rPr lang="en-US" dirty="0"/>
              <a:t>, </a:t>
            </a:r>
            <a:r>
              <a:rPr lang="en-US" dirty="0" err="1"/>
              <a:t>krila</a:t>
            </a:r>
            <a:r>
              <a:rPr lang="en-US" dirty="0"/>
              <a:t> ga je tri </a:t>
            </a:r>
            <a:r>
              <a:rPr lang="en-US" dirty="0" err="1"/>
              <a:t>mjeseca</a:t>
            </a:r>
            <a:r>
              <a:rPr lang="en-US" dirty="0"/>
              <a:t>. 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14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 dirty="0"/>
              <a:t>Kad ga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mogla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sakrivati</a:t>
            </a:r>
            <a:r>
              <a:rPr lang="en-US" dirty="0"/>
              <a:t>,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15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 dirty="0" err="1"/>
              <a:t>nabavi</a:t>
            </a:r>
            <a:r>
              <a:rPr lang="en-US" dirty="0"/>
              <a:t> </a:t>
            </a:r>
            <a:r>
              <a:rPr lang="en-US" dirty="0" err="1"/>
              <a:t>košaricu</a:t>
            </a:r>
            <a:r>
              <a:rPr lang="en-US" dirty="0"/>
              <a:t> od </a:t>
            </a:r>
            <a:r>
              <a:rPr lang="en-US" dirty="0" err="1"/>
              <a:t>papirusove</a:t>
            </a:r>
            <a:r>
              <a:rPr lang="en-US" dirty="0"/>
              <a:t> </a:t>
            </a:r>
            <a:r>
              <a:rPr lang="en-US" dirty="0" err="1"/>
              <a:t>trstike</a:t>
            </a:r>
            <a:r>
              <a:rPr lang="en-US" dirty="0"/>
              <a:t>, </a:t>
            </a:r>
            <a:r>
              <a:rPr lang="en-US" dirty="0" err="1"/>
              <a:t>oblijepi</a:t>
            </a:r>
            <a:r>
              <a:rPr lang="en-US" dirty="0"/>
              <a:t> je </a:t>
            </a:r>
            <a:r>
              <a:rPr lang="en-US" dirty="0" err="1"/>
              <a:t>smolom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paklinom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16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pl-PL" dirty="0"/>
              <a:t> u nju stavi dijete i položi ga u trstiku na obali Rijeke.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17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 dirty="0" err="1"/>
              <a:t>Njegova</a:t>
            </a:r>
            <a:r>
              <a:rPr lang="en-US" dirty="0"/>
              <a:t> </a:t>
            </a:r>
            <a:r>
              <a:rPr lang="en-US" dirty="0" err="1"/>
              <a:t>sestra</a:t>
            </a:r>
            <a:r>
              <a:rPr lang="en-US" dirty="0"/>
              <a:t> </a:t>
            </a:r>
            <a:r>
              <a:rPr lang="en-US" dirty="0" err="1"/>
              <a:t>stane</a:t>
            </a:r>
            <a:r>
              <a:rPr lang="en-US" dirty="0"/>
              <a:t> </a:t>
            </a:r>
            <a:r>
              <a:rPr lang="en-US" dirty="0" err="1"/>
              <a:t>podalje</a:t>
            </a:r>
            <a:r>
              <a:rPr lang="en-US" dirty="0"/>
              <a:t> da </a:t>
            </a:r>
            <a:r>
              <a:rPr lang="en-US" dirty="0" err="1"/>
              <a:t>vidi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s </a:t>
            </a:r>
            <a:r>
              <a:rPr lang="en-US" dirty="0" err="1"/>
              <a:t>njime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.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18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 dirty="0"/>
              <a:t> </a:t>
            </a:r>
            <a:r>
              <a:rPr lang="en-US" dirty="0" err="1"/>
              <a:t>Faraonova</a:t>
            </a:r>
            <a:r>
              <a:rPr lang="en-US" dirty="0"/>
              <a:t> </a:t>
            </a:r>
            <a:r>
              <a:rPr lang="en-US" dirty="0" err="1"/>
              <a:t>kći</a:t>
            </a:r>
            <a:r>
              <a:rPr lang="en-US" dirty="0"/>
              <a:t> </a:t>
            </a:r>
            <a:r>
              <a:rPr lang="en-US" dirty="0" err="1"/>
              <a:t>siđe</a:t>
            </a:r>
            <a:r>
              <a:rPr lang="en-US" dirty="0"/>
              <a:t> k </a:t>
            </a:r>
            <a:r>
              <a:rPr lang="en-US" dirty="0" err="1"/>
              <a:t>Rijeci</a:t>
            </a:r>
            <a:r>
              <a:rPr lang="en-US" dirty="0"/>
              <a:t> da se </a:t>
            </a:r>
            <a:r>
              <a:rPr lang="en-US" dirty="0" err="1"/>
              <a:t>kupa</a:t>
            </a:r>
            <a:r>
              <a:rPr lang="en-US" dirty="0"/>
              <a:t>, </a:t>
            </a:r>
            <a:r>
              <a:rPr lang="en-US" dirty="0" err="1"/>
              <a:t>dok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njezine</a:t>
            </a:r>
            <a:r>
              <a:rPr lang="en-US" dirty="0"/>
              <a:t> </a:t>
            </a:r>
            <a:r>
              <a:rPr lang="en-US" dirty="0" err="1"/>
              <a:t>sluškinje</a:t>
            </a:r>
            <a:r>
              <a:rPr lang="en-US" dirty="0"/>
              <a:t> </a:t>
            </a:r>
            <a:r>
              <a:rPr lang="en-US" dirty="0" err="1"/>
              <a:t>šetale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obalu</a:t>
            </a:r>
            <a:r>
              <a:rPr lang="en-US" dirty="0"/>
              <a:t> </a:t>
            </a:r>
            <a:r>
              <a:rPr lang="en-US" dirty="0" err="1"/>
              <a:t>Rijeke</a:t>
            </a:r>
            <a:r>
              <a:rPr lang="en-US" dirty="0"/>
              <a:t>. </a:t>
            </a:r>
            <a:r>
              <a:rPr lang="en-US" dirty="0" err="1"/>
              <a:t>Opazi</a:t>
            </a:r>
            <a:r>
              <a:rPr lang="en-US" dirty="0"/>
              <a:t> </a:t>
            </a:r>
            <a:r>
              <a:rPr lang="en-US" dirty="0" err="1"/>
              <a:t>ona</a:t>
            </a:r>
            <a:r>
              <a:rPr lang="en-US" dirty="0"/>
              <a:t> </a:t>
            </a:r>
            <a:r>
              <a:rPr lang="en-US" dirty="0" err="1"/>
              <a:t>košaricu</a:t>
            </a:r>
            <a:r>
              <a:rPr lang="en-US" dirty="0"/>
              <a:t> u </a:t>
            </a:r>
            <a:r>
              <a:rPr lang="en-US" dirty="0" err="1"/>
              <a:t>trstici</a:t>
            </a:r>
            <a:r>
              <a:rPr lang="en-US" dirty="0"/>
              <a:t>, pa </a:t>
            </a:r>
            <a:r>
              <a:rPr lang="en-US" dirty="0" err="1"/>
              <a:t>pošalje</a:t>
            </a:r>
            <a:r>
              <a:rPr lang="en-US" dirty="0"/>
              <a:t> </a:t>
            </a:r>
            <a:r>
              <a:rPr lang="en-US" dirty="0" err="1"/>
              <a:t>sluškinju</a:t>
            </a:r>
            <a:r>
              <a:rPr lang="en-US" dirty="0"/>
              <a:t> da je </a:t>
            </a:r>
            <a:r>
              <a:rPr lang="en-US" dirty="0" err="1"/>
              <a:t>donese</a:t>
            </a:r>
            <a:r>
              <a:rPr lang="en-US" dirty="0"/>
              <a:t>.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19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hr-HR" dirty="0"/>
              <a:t>Uto u Egiptu zavlada novi kralj koji nije poznavao Josipa.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2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 dirty="0" err="1"/>
              <a:t>Otvori</a:t>
            </a:r>
            <a:r>
              <a:rPr lang="en-US" dirty="0"/>
              <a:t> je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pogleda</a:t>
            </a:r>
            <a:r>
              <a:rPr lang="en-US" dirty="0"/>
              <a:t>, a to u </a:t>
            </a:r>
            <a:r>
              <a:rPr lang="en-US" dirty="0" err="1"/>
              <a:t>njoj</a:t>
            </a:r>
            <a:r>
              <a:rPr lang="en-US" dirty="0"/>
              <a:t> </a:t>
            </a:r>
            <a:r>
              <a:rPr lang="en-US" dirty="0" err="1"/>
              <a:t>dijete</a:t>
            </a:r>
            <a:r>
              <a:rPr lang="en-US" dirty="0"/>
              <a:t>! </a:t>
            </a:r>
            <a:r>
              <a:rPr lang="en-US" dirty="0" err="1"/>
              <a:t>Muško</a:t>
            </a:r>
            <a:r>
              <a:rPr lang="en-US" dirty="0"/>
              <a:t> </a:t>
            </a:r>
            <a:r>
              <a:rPr lang="en-US" dirty="0" err="1"/>
              <a:t>čedo</a:t>
            </a:r>
            <a:r>
              <a:rPr lang="en-US" dirty="0"/>
              <a:t>. </a:t>
            </a:r>
            <a:r>
              <a:rPr lang="en-US" dirty="0" err="1"/>
              <a:t>Plakalo</a:t>
            </a:r>
            <a:r>
              <a:rPr lang="en-US" dirty="0"/>
              <a:t> je. </a:t>
            </a:r>
            <a:r>
              <a:rPr lang="en-US" dirty="0" err="1"/>
              <a:t>Njoj</a:t>
            </a:r>
            <a:r>
              <a:rPr lang="en-US" dirty="0"/>
              <a:t> se </a:t>
            </a:r>
            <a:r>
              <a:rPr lang="en-US" dirty="0" err="1"/>
              <a:t>sažali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nj</a:t>
            </a:r>
            <a:r>
              <a:rPr lang="en-US" dirty="0"/>
              <a:t>. »Bit </a:t>
            </a:r>
            <a:r>
              <a:rPr lang="en-US" dirty="0" err="1"/>
              <a:t>će</a:t>
            </a:r>
            <a:r>
              <a:rPr lang="en-US" dirty="0"/>
              <a:t> to </a:t>
            </a:r>
            <a:r>
              <a:rPr lang="en-US" dirty="0" err="1"/>
              <a:t>hebrejsko</a:t>
            </a:r>
            <a:r>
              <a:rPr lang="en-US" dirty="0"/>
              <a:t> </a:t>
            </a:r>
            <a:r>
              <a:rPr lang="en-US" dirty="0" err="1"/>
              <a:t>dijete</a:t>
            </a:r>
            <a:r>
              <a:rPr lang="en-US" dirty="0"/>
              <a:t>«, </a:t>
            </a:r>
            <a:r>
              <a:rPr lang="en-US" dirty="0" err="1"/>
              <a:t>reče</a:t>
            </a:r>
            <a:r>
              <a:rPr lang="en-US" dirty="0"/>
              <a:t>. 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20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 dirty="0"/>
              <a:t> Onda </a:t>
            </a:r>
            <a:r>
              <a:rPr lang="en-US" dirty="0" err="1"/>
              <a:t>njegova</a:t>
            </a:r>
            <a:r>
              <a:rPr lang="en-US" dirty="0"/>
              <a:t> </a:t>
            </a:r>
            <a:r>
              <a:rPr lang="en-US" dirty="0" err="1"/>
              <a:t>sestra</a:t>
            </a:r>
            <a:r>
              <a:rPr lang="en-US" dirty="0"/>
              <a:t> </a:t>
            </a:r>
            <a:r>
              <a:rPr lang="en-US" dirty="0" err="1"/>
              <a:t>rekne</a:t>
            </a:r>
            <a:r>
              <a:rPr lang="en-US" dirty="0"/>
              <a:t> </a:t>
            </a:r>
            <a:r>
              <a:rPr lang="en-US" dirty="0" err="1"/>
              <a:t>faraonovoj</a:t>
            </a:r>
            <a:r>
              <a:rPr lang="en-US" dirty="0"/>
              <a:t> </a:t>
            </a:r>
            <a:r>
              <a:rPr lang="en-US" dirty="0" err="1"/>
              <a:t>kćeri</a:t>
            </a:r>
            <a:r>
              <a:rPr lang="en-US" dirty="0"/>
              <a:t>: »</a:t>
            </a:r>
            <a:r>
              <a:rPr lang="en-US" dirty="0" err="1"/>
              <a:t>Hoćeš</a:t>
            </a:r>
            <a:r>
              <a:rPr lang="en-US" dirty="0"/>
              <a:t> li da </a:t>
            </a:r>
            <a:r>
              <a:rPr lang="en-US" dirty="0" err="1"/>
              <a:t>ti</a:t>
            </a:r>
            <a:r>
              <a:rPr lang="en-US" dirty="0"/>
              <a:t> </a:t>
            </a:r>
            <a:r>
              <a:rPr lang="en-US" dirty="0" err="1"/>
              <a:t>potražim</a:t>
            </a:r>
            <a:r>
              <a:rPr lang="en-US" dirty="0"/>
              <a:t> </a:t>
            </a:r>
            <a:r>
              <a:rPr lang="en-US" dirty="0" err="1"/>
              <a:t>dojilju</a:t>
            </a:r>
            <a:r>
              <a:rPr lang="en-US" dirty="0"/>
              <a:t> </a:t>
            </a:r>
            <a:r>
              <a:rPr lang="en-US" dirty="0" err="1"/>
              <a:t>među</a:t>
            </a:r>
            <a:r>
              <a:rPr lang="en-US" dirty="0"/>
              <a:t> </a:t>
            </a:r>
            <a:r>
              <a:rPr lang="en-US" dirty="0" err="1"/>
              <a:t>Hebrejkama</a:t>
            </a:r>
            <a:r>
              <a:rPr lang="en-US" dirty="0"/>
              <a:t> da </a:t>
            </a:r>
            <a:r>
              <a:rPr lang="en-US" dirty="0" err="1"/>
              <a:t>ti</a:t>
            </a:r>
            <a:r>
              <a:rPr lang="en-US" dirty="0"/>
              <a:t> </a:t>
            </a:r>
            <a:r>
              <a:rPr lang="en-US" dirty="0" err="1"/>
              <a:t>dijete</a:t>
            </a:r>
            <a:r>
              <a:rPr lang="en-US" dirty="0"/>
              <a:t> </a:t>
            </a:r>
            <a:r>
              <a:rPr lang="en-US" dirty="0" err="1"/>
              <a:t>doji</a:t>
            </a:r>
            <a:r>
              <a:rPr lang="en-US" dirty="0"/>
              <a:t>?« </a:t>
            </a:r>
            <a:endParaRPr lang="hr-HR" dirty="0"/>
          </a:p>
          <a:p>
            <a:pPr marL="216000" indent="0">
              <a:buNone/>
            </a:pPr>
            <a:r>
              <a:rPr lang="en-US" dirty="0"/>
              <a:t>»Idi!« – </a:t>
            </a:r>
            <a:r>
              <a:rPr lang="en-US" dirty="0" err="1"/>
              <a:t>odgovori</a:t>
            </a:r>
            <a:r>
              <a:rPr lang="en-US" dirty="0"/>
              <a:t> </a:t>
            </a:r>
            <a:r>
              <a:rPr lang="en-US" dirty="0" err="1"/>
              <a:t>joj</a:t>
            </a:r>
            <a:r>
              <a:rPr lang="en-US" dirty="0"/>
              <a:t> </a:t>
            </a:r>
            <a:r>
              <a:rPr lang="en-US" dirty="0" err="1"/>
              <a:t>faraonova</a:t>
            </a:r>
            <a:r>
              <a:rPr lang="en-US" dirty="0"/>
              <a:t> </a:t>
            </a:r>
            <a:r>
              <a:rPr lang="en-US" dirty="0" err="1"/>
              <a:t>kći</a:t>
            </a:r>
            <a:r>
              <a:rPr lang="en-US" dirty="0"/>
              <a:t>. 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21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djevojka</a:t>
            </a:r>
            <a:r>
              <a:rPr lang="en-US" dirty="0"/>
              <a:t> ode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pozove</a:t>
            </a:r>
            <a:r>
              <a:rPr lang="en-US" dirty="0"/>
              <a:t> </a:t>
            </a:r>
            <a:r>
              <a:rPr lang="en-US" dirty="0" err="1"/>
              <a:t>djetetovu</a:t>
            </a:r>
            <a:r>
              <a:rPr lang="en-US" dirty="0"/>
              <a:t> </a:t>
            </a:r>
            <a:r>
              <a:rPr lang="en-US" dirty="0" err="1"/>
              <a:t>majku</a:t>
            </a:r>
            <a:r>
              <a:rPr lang="en-US" dirty="0"/>
              <a:t>. 9 »</a:t>
            </a:r>
            <a:r>
              <a:rPr lang="en-US" dirty="0" err="1"/>
              <a:t>Uzmi</a:t>
            </a:r>
            <a:r>
              <a:rPr lang="en-US" dirty="0"/>
              <a:t> </a:t>
            </a:r>
            <a:r>
              <a:rPr lang="en-US" dirty="0" err="1"/>
              <a:t>ovo</a:t>
            </a:r>
            <a:r>
              <a:rPr lang="en-US" dirty="0"/>
              <a:t> </a:t>
            </a:r>
            <a:r>
              <a:rPr lang="en-US" dirty="0" err="1"/>
              <a:t>dijete</a:t>
            </a:r>
            <a:r>
              <a:rPr lang="en-US" dirty="0"/>
              <a:t>«, </a:t>
            </a:r>
            <a:r>
              <a:rPr lang="en-US" dirty="0" err="1"/>
              <a:t>rekne</a:t>
            </a:r>
            <a:r>
              <a:rPr lang="en-US" dirty="0"/>
              <a:t> </a:t>
            </a:r>
            <a:r>
              <a:rPr lang="en-US" dirty="0" err="1"/>
              <a:t>joj</a:t>
            </a:r>
            <a:r>
              <a:rPr lang="en-US" dirty="0"/>
              <a:t> </a:t>
            </a:r>
            <a:r>
              <a:rPr lang="en-US" dirty="0" err="1"/>
              <a:t>faraonova</a:t>
            </a:r>
            <a:r>
              <a:rPr lang="en-US" dirty="0"/>
              <a:t> </a:t>
            </a:r>
            <a:r>
              <a:rPr lang="en-US" dirty="0" err="1"/>
              <a:t>kći</a:t>
            </a:r>
            <a:r>
              <a:rPr lang="en-US" dirty="0"/>
              <a:t>, »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odgoji</a:t>
            </a:r>
            <a:r>
              <a:rPr lang="en-US" dirty="0"/>
              <a:t> mi ga, a ja </a:t>
            </a:r>
            <a:r>
              <a:rPr lang="en-US" dirty="0" err="1"/>
              <a:t>ću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plaćati</a:t>
            </a:r>
            <a:r>
              <a:rPr lang="en-US" dirty="0"/>
              <a:t>.« 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22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žena</a:t>
            </a:r>
            <a:r>
              <a:rPr lang="en-US" dirty="0"/>
              <a:t> </a:t>
            </a:r>
            <a:r>
              <a:rPr lang="en-US" dirty="0" err="1"/>
              <a:t>uzme</a:t>
            </a:r>
            <a:r>
              <a:rPr lang="en-US" dirty="0"/>
              <a:t> </a:t>
            </a:r>
            <a:r>
              <a:rPr lang="en-US" dirty="0" err="1"/>
              <a:t>dijete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othrani</a:t>
            </a:r>
            <a:r>
              <a:rPr lang="en-US" dirty="0"/>
              <a:t> ga.</a:t>
            </a:r>
            <a:r>
              <a:rPr lang="hr-HR" dirty="0"/>
              <a:t> Kad je dijete odraslo, ona ga odvede faraonovoj kćeri, koja ga posini.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23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 dirty="0" err="1"/>
              <a:t>Nadjene</a:t>
            </a:r>
            <a:r>
              <a:rPr lang="en-US" dirty="0"/>
              <a:t> mu </a:t>
            </a:r>
            <a:r>
              <a:rPr lang="en-US" dirty="0" err="1"/>
              <a:t>ime</a:t>
            </a:r>
            <a:r>
              <a:rPr lang="en-US" dirty="0"/>
              <a:t> </a:t>
            </a:r>
            <a:r>
              <a:rPr lang="en-US" dirty="0" err="1"/>
              <a:t>Mojsije</a:t>
            </a:r>
            <a:r>
              <a:rPr lang="en-US" dirty="0"/>
              <a:t>, »</a:t>
            </a:r>
            <a:r>
              <a:rPr lang="en-US" dirty="0" err="1"/>
              <a:t>jer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ga«, </a:t>
            </a:r>
            <a:r>
              <a:rPr lang="en-US" dirty="0" err="1"/>
              <a:t>reče</a:t>
            </a:r>
            <a:r>
              <a:rPr lang="en-US" dirty="0"/>
              <a:t>, »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vode</a:t>
            </a:r>
            <a:r>
              <a:rPr lang="en-US" dirty="0"/>
              <a:t> </a:t>
            </a:r>
            <a:r>
              <a:rPr lang="en-US" dirty="0" err="1"/>
              <a:t>izvadila</a:t>
            </a:r>
            <a:r>
              <a:rPr lang="en-US" dirty="0"/>
              <a:t>«.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24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25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fi-FI" dirty="0"/>
              <a:t>I reče on svome puku: 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3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hr-HR" sz="1600" dirty="0"/>
              <a:t>»Eto, sinovi su Izraelovi postali narod brojan i moćniji od nas. Hajde, postupimo mudro s njima: spriječimo im porast, da se u slučaju rata ne pridruže našim neprijateljima, da ne udare na nas i napokon ne odu iz zemlje.«</a:t>
            </a:r>
            <a:endParaRPr lang="en-GB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4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hr-HR" dirty="0"/>
              <a:t> I postaviše nad njima nadglednike da ih tlače teškim radovima.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5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hr-HR" dirty="0"/>
              <a:t>Tako su faraonu sagradili gradove-skladišta: Pitom i </a:t>
            </a:r>
            <a:r>
              <a:rPr lang="hr-HR" dirty="0" err="1"/>
              <a:t>Ramses</a:t>
            </a:r>
            <a:r>
              <a:rPr lang="hr-HR" dirty="0"/>
              <a:t>.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6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 dirty="0"/>
              <a:t>Ali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ih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tlačili</a:t>
            </a:r>
            <a:r>
              <a:rPr lang="en-US" dirty="0"/>
              <a:t>, oni se </a:t>
            </a:r>
            <a:r>
              <a:rPr lang="en-US" dirty="0" err="1"/>
              <a:t>još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množili</a:t>
            </a:r>
            <a:r>
              <a:rPr lang="en-US" dirty="0"/>
              <a:t>, </a:t>
            </a:r>
            <a:r>
              <a:rPr lang="en-US" dirty="0" err="1"/>
              <a:t>napredovali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širili</a:t>
            </a:r>
            <a:r>
              <a:rPr lang="en-US" dirty="0"/>
              <a:t> se, </a:t>
            </a:r>
            <a:r>
              <a:rPr lang="en-US" dirty="0" err="1"/>
              <a:t>tako</a:t>
            </a:r>
            <a:r>
              <a:rPr lang="en-US" dirty="0"/>
              <a:t> da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Egipćani</a:t>
            </a:r>
            <a:r>
              <a:rPr lang="en-US" dirty="0"/>
              <a:t> </a:t>
            </a:r>
            <a:r>
              <a:rPr lang="en-US" dirty="0" err="1"/>
              <a:t>strahovali</a:t>
            </a:r>
            <a:r>
              <a:rPr lang="en-US" dirty="0"/>
              <a:t> od </a:t>
            </a:r>
            <a:r>
              <a:rPr lang="en-US" dirty="0" err="1"/>
              <a:t>Izraelaca</a:t>
            </a:r>
            <a:r>
              <a:rPr lang="en-US" dirty="0"/>
              <a:t>. 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7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pl-PL" dirty="0"/>
              <a:t>I Egipćani se okrutno obore na Izraelce. </a:t>
            </a:r>
            <a:r>
              <a:rPr lang="hr-HR" sz="20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Ogorčavali su im život teškim radovima: pravljenjem </a:t>
            </a:r>
            <a:r>
              <a:rPr lang="hr-HR" sz="20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meljte</a:t>
            </a:r>
            <a:r>
              <a:rPr lang="hr-HR" sz="20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i opeke, različitim poljskim poslovima i svakovrsnim naporima koje im nemilosrdno nametahu.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8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hr-HR" dirty="0"/>
              <a:t>Egipatski se kralj obrati i na hebrejske babice, od kojih jednoj bijaše ime Šifra, a drugoj </a:t>
            </a:r>
            <a:r>
              <a:rPr lang="hr-HR" dirty="0" err="1"/>
              <a:t>Pua</a:t>
            </a:r>
            <a:r>
              <a:rPr lang="hr-HR" dirty="0"/>
              <a:t>, pa im naredi: 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9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2E24D7A-EF1E-4731-A6AA-E45A2906DFD9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179DB2F-4B0C-47FC-AF48-536B8BE6B6CC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3EBCE9B-F324-4B10-AF3B-AA23A81828A2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5712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63804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50400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57120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63804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48DB4784-BED5-497C-A486-3CB9D9B9FC89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92899580-4FAD-4F90-BDD7-920820ACB099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DB05AF30-212D-401E-98C6-F6712ED69CAB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3E52A1F0-3B60-4141-B373-1C57A9EA1A6E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A42027D0-9937-48F9-B73A-78F5A05EAFAF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640" cy="4388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18714896-0CDD-4EEB-9583-7D9C1505B60D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1F599C31-D35C-4293-A09C-82637BD38E57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AFBBD504-4015-43C3-8E7B-4F0D3C1D6E2D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BBB05203-F67B-462A-8C38-1126A2151C1E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 idx="1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ftr" idx="2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sldNum" idx="3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12347A1C-57FE-4054-B443-164B26C1B28D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‹#›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sp>
        <p:nvSpPr>
          <p:cNvPr id="3" name="TekstniOkvir 2">
            <a:extLst>
              <a:ext uri="{FF2B5EF4-FFF2-40B4-BE49-F238E27FC236}">
                <a16:creationId xmlns:a16="http://schemas.microsoft.com/office/drawing/2014/main" id="{C1E5B7D7-04DB-0634-8D51-56E31523C8F9}"/>
              </a:ext>
            </a:extLst>
          </p:cNvPr>
          <p:cNvSpPr txBox="1"/>
          <p:nvPr/>
        </p:nvSpPr>
        <p:spPr>
          <a:xfrm>
            <a:off x="2022764" y="7869382"/>
            <a:ext cx="4479636" cy="156966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hr-HR" sz="3200" dirty="0"/>
              <a:t>Mojsijevo rođenje</a:t>
            </a:r>
          </a:p>
          <a:p>
            <a:endParaRPr lang="hr-HR" sz="3200" dirty="0"/>
          </a:p>
          <a:p>
            <a:r>
              <a:rPr lang="hr-HR" sz="3200" dirty="0" err="1"/>
              <a:t>Izl</a:t>
            </a:r>
            <a:r>
              <a:rPr lang="hr-HR" sz="3200" dirty="0"/>
              <a:t> 1,8-2,10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</TotalTime>
  <Words>721</Words>
  <Application>Microsoft Office PowerPoint</Application>
  <PresentationFormat>Prilagođeno</PresentationFormat>
  <Paragraphs>78</Paragraphs>
  <Slides>25</Slides>
  <Notes>25</Notes>
  <HiddenSlides>0</HiddenSlides>
  <MMClips>0</MMClips>
  <ScaleCrop>false</ScaleCrop>
  <HeadingPairs>
    <vt:vector size="6" baseType="variant">
      <vt:variant>
        <vt:lpstr>Korišteni fontovi</vt:lpstr>
      </vt:variant>
      <vt:variant>
        <vt:i4>5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25</vt:i4>
      </vt:variant>
    </vt:vector>
  </HeadingPairs>
  <TitlesOfParts>
    <vt:vector size="31" baseType="lpstr">
      <vt:lpstr>Arial</vt:lpstr>
      <vt:lpstr>Roboto</vt:lpstr>
      <vt:lpstr>Symbol</vt:lpstr>
      <vt:lpstr>Times New Roman</vt:lpstr>
      <vt:lpstr>Wingdings</vt:lpstr>
      <vt:lpstr>Office Theme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Korisnik</dc:creator>
  <cp:lastModifiedBy>Martina Horvat</cp:lastModifiedBy>
  <cp:revision>1</cp:revision>
  <dcterms:modified xsi:type="dcterms:W3CDTF">2024-11-04T09:19:00Z</dcterms:modified>
</cp:coreProperties>
</file>

<file path=docProps/core0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2024-04-15T13:31:49Z</dcterms:created>
  <dc:language>en-GB</dc:language>
  <dcterms:modified xsi:type="dcterms:W3CDTF">2024-04-15T13:33:00Z</dcterms:modified>
  <cp:revision>2</cp:revision>
</cp:coreProperties>
</file>