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9" r:id="rId5"/>
    <p:sldId id="270" r:id="rId6"/>
    <p:sldId id="268" r:id="rId7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809"/>
    <a:srgbClr val="C0C0C0"/>
    <a:srgbClr val="CCFFFF"/>
    <a:srgbClr val="003366"/>
    <a:srgbClr val="660066"/>
    <a:srgbClr val="CC9900"/>
    <a:srgbClr val="67BDE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3F0568-483E-4F6E-B5E6-51D2478777CB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A47D43A-976E-42E0-B763-A11B2663F929}">
      <dgm:prSet phldrT="[Tekst]"/>
      <dgm:spPr>
        <a:solidFill>
          <a:srgbClr val="FFC000"/>
        </a:solidFill>
      </dgm:spPr>
      <dgm:t>
        <a:bodyPr/>
        <a:lstStyle/>
        <a:p>
          <a:r>
            <a:rPr lang="hr-HR" dirty="0" smtClean="0"/>
            <a:t>Isus Krist</a:t>
          </a:r>
          <a:endParaRPr lang="hr-HR" dirty="0"/>
        </a:p>
      </dgm:t>
    </dgm:pt>
    <dgm:pt modelId="{579E3FA4-D25D-447A-9E95-05C67B4F90AF}" type="parTrans" cxnId="{DE2C3208-ED20-400B-8DF0-9158FFD59E1F}">
      <dgm:prSet/>
      <dgm:spPr/>
      <dgm:t>
        <a:bodyPr/>
        <a:lstStyle/>
        <a:p>
          <a:endParaRPr lang="hr-HR"/>
        </a:p>
      </dgm:t>
    </dgm:pt>
    <dgm:pt modelId="{955FE511-DD14-4D88-B569-2F1927DCC3E8}" type="sibTrans" cxnId="{DE2C3208-ED20-400B-8DF0-9158FFD59E1F}">
      <dgm:prSet/>
      <dgm:spPr/>
      <dgm:t>
        <a:bodyPr/>
        <a:lstStyle/>
        <a:p>
          <a:endParaRPr lang="hr-HR"/>
        </a:p>
      </dgm:t>
    </dgm:pt>
    <dgm:pt modelId="{50706196-EB45-42F8-A3F5-ED14636F186F}">
      <dgm:prSet phldrT="[Tekst]"/>
      <dgm:spPr>
        <a:solidFill>
          <a:srgbClr val="FF0000"/>
        </a:solidFill>
      </dgm:spPr>
      <dgm:t>
        <a:bodyPr/>
        <a:lstStyle/>
        <a:p>
          <a:r>
            <a:rPr lang="hr-HR" b="1" dirty="0" smtClean="0"/>
            <a:t>Proroci SZ naviještali dolazak </a:t>
          </a:r>
          <a:br>
            <a:rPr lang="hr-HR" b="1" dirty="0" smtClean="0"/>
          </a:br>
          <a:r>
            <a:rPr lang="hr-HR" b="1" dirty="0" smtClean="0"/>
            <a:t>Mesije =Krista, pomazanika, kralja): </a:t>
          </a:r>
          <a:endParaRPr lang="hr-HR" b="1" dirty="0"/>
        </a:p>
      </dgm:t>
    </dgm:pt>
    <dgm:pt modelId="{0A80DD72-4491-4E17-AD38-D2990EB6FB55}" type="parTrans" cxnId="{FD548F39-748C-4682-82E5-1DD3463CA3CA}">
      <dgm:prSet/>
      <dgm:spPr/>
      <dgm:t>
        <a:bodyPr/>
        <a:lstStyle/>
        <a:p>
          <a:endParaRPr lang="hr-HR"/>
        </a:p>
      </dgm:t>
    </dgm:pt>
    <dgm:pt modelId="{0A51F17D-E883-4559-AE83-974326C4613C}" type="sibTrans" cxnId="{FD548F39-748C-4682-82E5-1DD3463CA3CA}">
      <dgm:prSet/>
      <dgm:spPr/>
      <dgm:t>
        <a:bodyPr/>
        <a:lstStyle/>
        <a:p>
          <a:endParaRPr lang="hr-HR"/>
        </a:p>
      </dgm:t>
    </dgm:pt>
    <dgm:pt modelId="{DDD76795-E549-4797-8CFF-ABD9EFF229E6}">
      <dgm:prSet phldrT="[Tekst]"/>
      <dgm:spPr>
        <a:solidFill>
          <a:srgbClr val="FF0000"/>
        </a:solidFill>
      </dgm:spPr>
      <dgm:t>
        <a:bodyPr/>
        <a:lstStyle/>
        <a:p>
          <a:r>
            <a:rPr lang="hr-HR" dirty="0" smtClean="0"/>
            <a:t>ljudi će ga</a:t>
          </a:r>
        </a:p>
        <a:p>
          <a:r>
            <a:rPr lang="hr-HR" dirty="0" smtClean="0"/>
            <a:t>ubiti </a:t>
          </a:r>
          <a:endParaRPr lang="hr-HR" dirty="0"/>
        </a:p>
      </dgm:t>
    </dgm:pt>
    <dgm:pt modelId="{368C1834-3CEE-485F-9432-55DE3E1B3A66}" type="parTrans" cxnId="{F4BDFD04-E60B-4238-93EA-AC31105424CF}">
      <dgm:prSet/>
      <dgm:spPr/>
      <dgm:t>
        <a:bodyPr/>
        <a:lstStyle/>
        <a:p>
          <a:endParaRPr lang="hr-HR"/>
        </a:p>
      </dgm:t>
    </dgm:pt>
    <dgm:pt modelId="{FC7DA065-6567-4E90-9725-0C862F4D15A0}" type="sibTrans" cxnId="{F4BDFD04-E60B-4238-93EA-AC31105424CF}">
      <dgm:prSet/>
      <dgm:spPr/>
      <dgm:t>
        <a:bodyPr/>
        <a:lstStyle/>
        <a:p>
          <a:endParaRPr lang="hr-HR"/>
        </a:p>
      </dgm:t>
    </dgm:pt>
    <dgm:pt modelId="{BEE0E8B8-A9D2-4D21-AD8A-88C4B996866C}">
      <dgm:prSet/>
      <dgm:spPr>
        <a:solidFill>
          <a:srgbClr val="FF0000"/>
        </a:solidFill>
      </dgm:spPr>
      <dgm:t>
        <a:bodyPr/>
        <a:lstStyle/>
        <a:p>
          <a:r>
            <a:rPr lang="hr-HR" dirty="0" smtClean="0"/>
            <a:t>Mesija će biti Emanuel (“Bog s nama”), </a:t>
          </a:r>
          <a:endParaRPr lang="hr-HR" dirty="0"/>
        </a:p>
      </dgm:t>
    </dgm:pt>
    <dgm:pt modelId="{9DD8C2CE-385E-4E2C-8D5F-FDEC43A5747A}" type="parTrans" cxnId="{CC2B23A6-A3DB-4386-8F21-0081C4FD38C0}">
      <dgm:prSet/>
      <dgm:spPr/>
      <dgm:t>
        <a:bodyPr/>
        <a:lstStyle/>
        <a:p>
          <a:endParaRPr lang="hr-HR"/>
        </a:p>
      </dgm:t>
    </dgm:pt>
    <dgm:pt modelId="{2C798282-99F3-414F-A540-03685AEBB021}" type="sibTrans" cxnId="{CC2B23A6-A3DB-4386-8F21-0081C4FD38C0}">
      <dgm:prSet/>
      <dgm:spPr/>
      <dgm:t>
        <a:bodyPr/>
        <a:lstStyle/>
        <a:p>
          <a:endParaRPr lang="hr-HR"/>
        </a:p>
      </dgm:t>
    </dgm:pt>
    <dgm:pt modelId="{20BFCE28-486F-4A42-B1C7-48C83531B507}">
      <dgm:prSet/>
      <dgm:spPr>
        <a:solidFill>
          <a:srgbClr val="FF0000"/>
        </a:solidFill>
      </dgm:spPr>
      <dgm:t>
        <a:bodyPr/>
        <a:lstStyle/>
        <a:p>
          <a:r>
            <a:rPr lang="hr-HR" dirty="0" smtClean="0"/>
            <a:t>On će  donijeti Božje kraljevstvo na zemlju </a:t>
          </a:r>
          <a:endParaRPr lang="hr-HR" dirty="0"/>
        </a:p>
      </dgm:t>
    </dgm:pt>
    <dgm:pt modelId="{3C6BF68E-9761-4ED0-B3FD-FD5FE3A2D880}" type="parTrans" cxnId="{9D46D15F-0862-4DBD-AA03-6BFF425594D2}">
      <dgm:prSet/>
      <dgm:spPr/>
      <dgm:t>
        <a:bodyPr/>
        <a:lstStyle/>
        <a:p>
          <a:endParaRPr lang="hr-HR"/>
        </a:p>
      </dgm:t>
    </dgm:pt>
    <dgm:pt modelId="{CE207917-F1FD-4EB5-A71D-970F28B8518B}" type="sibTrans" cxnId="{9D46D15F-0862-4DBD-AA03-6BFF425594D2}">
      <dgm:prSet/>
      <dgm:spPr/>
      <dgm:t>
        <a:bodyPr/>
        <a:lstStyle/>
        <a:p>
          <a:endParaRPr lang="hr-HR"/>
        </a:p>
      </dgm:t>
    </dgm:pt>
    <dgm:pt modelId="{13AF0F74-4EDB-4940-9607-5B6B059EBB63}">
      <dgm:prSet/>
      <dgm:spPr>
        <a:solidFill>
          <a:srgbClr val="FF0000"/>
        </a:solidFill>
      </dgm:spPr>
      <dgm:t>
        <a:bodyPr/>
        <a:lstStyle/>
        <a:p>
          <a:r>
            <a:rPr lang="hr-HR" smtClean="0"/>
            <a:t>da će On oživjeti (uskrsnuti). </a:t>
          </a:r>
          <a:endParaRPr lang="hr-HR"/>
        </a:p>
      </dgm:t>
    </dgm:pt>
    <dgm:pt modelId="{46E6F208-075A-45E0-8F1D-0880BED1FB1C}" type="parTrans" cxnId="{8C8EB3C6-2D1E-458F-8261-FB25E73AB4D8}">
      <dgm:prSet/>
      <dgm:spPr/>
      <dgm:t>
        <a:bodyPr/>
        <a:lstStyle/>
        <a:p>
          <a:endParaRPr lang="hr-HR"/>
        </a:p>
      </dgm:t>
    </dgm:pt>
    <dgm:pt modelId="{7C609DC1-22F2-4277-9F01-96B16A47743E}" type="sibTrans" cxnId="{8C8EB3C6-2D1E-458F-8261-FB25E73AB4D8}">
      <dgm:prSet/>
      <dgm:spPr/>
      <dgm:t>
        <a:bodyPr/>
        <a:lstStyle/>
        <a:p>
          <a:endParaRPr lang="hr-HR"/>
        </a:p>
      </dgm:t>
    </dgm:pt>
    <dgm:pt modelId="{572CC7FD-60DF-46AF-B269-9DC34F65DB68}" type="pres">
      <dgm:prSet presAssocID="{473F0568-483E-4F6E-B5E6-51D2478777CB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DB661B6-C89C-4E53-A150-6421E96B1148}" type="pres">
      <dgm:prSet presAssocID="{BA47D43A-976E-42E0-B763-A11B2663F929}" presName="centerShape" presStyleLbl="node0" presStyleIdx="0" presStyleCnt="1"/>
      <dgm:spPr/>
    </dgm:pt>
    <dgm:pt modelId="{BAA71BFA-A83B-4006-A303-99C7535715C5}" type="pres">
      <dgm:prSet presAssocID="{50706196-EB45-42F8-A3F5-ED14636F186F}" presName="node" presStyleLbl="node1" presStyleIdx="0" presStyleCnt="5" custScaleX="15421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5B3854D-0F2A-45C7-AD3A-EED4257EB314}" type="pres">
      <dgm:prSet presAssocID="{50706196-EB45-42F8-A3F5-ED14636F186F}" presName="dummy" presStyleCnt="0"/>
      <dgm:spPr/>
    </dgm:pt>
    <dgm:pt modelId="{48086E48-CD48-413A-96D1-F9FC744A9877}" type="pres">
      <dgm:prSet presAssocID="{0A51F17D-E883-4559-AE83-974326C4613C}" presName="sibTrans" presStyleLbl="sibTrans2D1" presStyleIdx="0" presStyleCnt="5"/>
      <dgm:spPr/>
    </dgm:pt>
    <dgm:pt modelId="{954BD392-6A4E-4141-98D4-8A2EA5BBDC6F}" type="pres">
      <dgm:prSet presAssocID="{20BFCE28-486F-4A42-B1C7-48C83531B507}" presName="node" presStyleLbl="node1" presStyleIdx="1" presStyleCnt="5" custScaleX="16044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DA8A7ED-AA7B-4CE4-B7E7-A01460F37947}" type="pres">
      <dgm:prSet presAssocID="{20BFCE28-486F-4A42-B1C7-48C83531B507}" presName="dummy" presStyleCnt="0"/>
      <dgm:spPr/>
    </dgm:pt>
    <dgm:pt modelId="{210AC273-1BAF-4D7B-B88C-0A4C9CA87355}" type="pres">
      <dgm:prSet presAssocID="{CE207917-F1FD-4EB5-A71D-970F28B8518B}" presName="sibTrans" presStyleLbl="sibTrans2D1" presStyleIdx="1" presStyleCnt="5"/>
      <dgm:spPr/>
    </dgm:pt>
    <dgm:pt modelId="{930C562F-DC6C-4CCA-81DD-1A1FBB370B5C}" type="pres">
      <dgm:prSet presAssocID="{BEE0E8B8-A9D2-4D21-AD8A-88C4B996866C}" presName="node" presStyleLbl="node1" presStyleIdx="2" presStyleCnt="5" custScaleX="167960">
        <dgm:presLayoutVars>
          <dgm:bulletEnabled val="1"/>
        </dgm:presLayoutVars>
      </dgm:prSet>
      <dgm:spPr/>
    </dgm:pt>
    <dgm:pt modelId="{B85AB887-D44A-4AC7-8D47-FC7EB21B6945}" type="pres">
      <dgm:prSet presAssocID="{BEE0E8B8-A9D2-4D21-AD8A-88C4B996866C}" presName="dummy" presStyleCnt="0"/>
      <dgm:spPr/>
    </dgm:pt>
    <dgm:pt modelId="{34F4EA1C-3AE3-485C-8BC1-EBF36B9C5CF9}" type="pres">
      <dgm:prSet presAssocID="{2C798282-99F3-414F-A540-03685AEBB021}" presName="sibTrans" presStyleLbl="sibTrans2D1" presStyleIdx="2" presStyleCnt="5"/>
      <dgm:spPr/>
    </dgm:pt>
    <dgm:pt modelId="{C4532217-FA13-4FD6-BF5B-5090A6EC77B4}" type="pres">
      <dgm:prSet presAssocID="{DDD76795-E549-4797-8CFF-ABD9EFF229E6}" presName="node" presStyleLbl="node1" presStyleIdx="3" presStyleCnt="5" custScaleX="18806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75F74ED-AC08-4111-A452-ACE1130ECED7}" type="pres">
      <dgm:prSet presAssocID="{DDD76795-E549-4797-8CFF-ABD9EFF229E6}" presName="dummy" presStyleCnt="0"/>
      <dgm:spPr/>
    </dgm:pt>
    <dgm:pt modelId="{2278A46B-CD98-4F58-9985-65BEAD72A99F}" type="pres">
      <dgm:prSet presAssocID="{FC7DA065-6567-4E90-9725-0C862F4D15A0}" presName="sibTrans" presStyleLbl="sibTrans2D1" presStyleIdx="3" presStyleCnt="5"/>
      <dgm:spPr/>
    </dgm:pt>
    <dgm:pt modelId="{38BBBF63-14D7-4776-BDDC-F8244D035F51}" type="pres">
      <dgm:prSet presAssocID="{13AF0F74-4EDB-4940-9607-5B6B059EBB63}" presName="node" presStyleLbl="node1" presStyleIdx="4" presStyleCnt="5" custScaleX="162152">
        <dgm:presLayoutVars>
          <dgm:bulletEnabled val="1"/>
        </dgm:presLayoutVars>
      </dgm:prSet>
      <dgm:spPr/>
    </dgm:pt>
    <dgm:pt modelId="{9D005658-F03F-4076-84DF-65E97E06B144}" type="pres">
      <dgm:prSet presAssocID="{13AF0F74-4EDB-4940-9607-5B6B059EBB63}" presName="dummy" presStyleCnt="0"/>
      <dgm:spPr/>
    </dgm:pt>
    <dgm:pt modelId="{4FCBBE62-62A5-45EF-BF35-EE2F98F8ECB6}" type="pres">
      <dgm:prSet presAssocID="{7C609DC1-22F2-4277-9F01-96B16A47743E}" presName="sibTrans" presStyleLbl="sibTrans2D1" presStyleIdx="4" presStyleCnt="5"/>
      <dgm:spPr/>
    </dgm:pt>
  </dgm:ptLst>
  <dgm:cxnLst>
    <dgm:cxn modelId="{9D46D15F-0862-4DBD-AA03-6BFF425594D2}" srcId="{BA47D43A-976E-42E0-B763-A11B2663F929}" destId="{20BFCE28-486F-4A42-B1C7-48C83531B507}" srcOrd="1" destOrd="0" parTransId="{3C6BF68E-9761-4ED0-B3FD-FD5FE3A2D880}" sibTransId="{CE207917-F1FD-4EB5-A71D-970F28B8518B}"/>
    <dgm:cxn modelId="{7C52F1C2-B27F-4183-837C-3250A094D148}" type="presOf" srcId="{20BFCE28-486F-4A42-B1C7-48C83531B507}" destId="{954BD392-6A4E-4141-98D4-8A2EA5BBDC6F}" srcOrd="0" destOrd="0" presId="urn:microsoft.com/office/officeart/2005/8/layout/radial6"/>
    <dgm:cxn modelId="{E039E8AB-CD80-47EA-AFA5-00B6CC28366C}" type="presOf" srcId="{50706196-EB45-42F8-A3F5-ED14636F186F}" destId="{BAA71BFA-A83B-4006-A303-99C7535715C5}" srcOrd="0" destOrd="0" presId="urn:microsoft.com/office/officeart/2005/8/layout/radial6"/>
    <dgm:cxn modelId="{A76ACF72-F642-44B5-B6A9-9AEB961FF6B5}" type="presOf" srcId="{0A51F17D-E883-4559-AE83-974326C4613C}" destId="{48086E48-CD48-413A-96D1-F9FC744A9877}" srcOrd="0" destOrd="0" presId="urn:microsoft.com/office/officeart/2005/8/layout/radial6"/>
    <dgm:cxn modelId="{8C8EB3C6-2D1E-458F-8261-FB25E73AB4D8}" srcId="{BA47D43A-976E-42E0-B763-A11B2663F929}" destId="{13AF0F74-4EDB-4940-9607-5B6B059EBB63}" srcOrd="4" destOrd="0" parTransId="{46E6F208-075A-45E0-8F1D-0880BED1FB1C}" sibTransId="{7C609DC1-22F2-4277-9F01-96B16A47743E}"/>
    <dgm:cxn modelId="{7617EE01-2049-4381-BD77-4C087B78E288}" type="presOf" srcId="{13AF0F74-4EDB-4940-9607-5B6B059EBB63}" destId="{38BBBF63-14D7-4776-BDDC-F8244D035F51}" srcOrd="0" destOrd="0" presId="urn:microsoft.com/office/officeart/2005/8/layout/radial6"/>
    <dgm:cxn modelId="{CC2B23A6-A3DB-4386-8F21-0081C4FD38C0}" srcId="{BA47D43A-976E-42E0-B763-A11B2663F929}" destId="{BEE0E8B8-A9D2-4D21-AD8A-88C4B996866C}" srcOrd="2" destOrd="0" parTransId="{9DD8C2CE-385E-4E2C-8D5F-FDEC43A5747A}" sibTransId="{2C798282-99F3-414F-A540-03685AEBB021}"/>
    <dgm:cxn modelId="{B621161F-0FEB-4E2D-A357-E8A021714F49}" type="presOf" srcId="{CE207917-F1FD-4EB5-A71D-970F28B8518B}" destId="{210AC273-1BAF-4D7B-B88C-0A4C9CA87355}" srcOrd="0" destOrd="0" presId="urn:microsoft.com/office/officeart/2005/8/layout/radial6"/>
    <dgm:cxn modelId="{694821E3-05E6-4D06-B6DF-8E4F5DAB9106}" type="presOf" srcId="{BA47D43A-976E-42E0-B763-A11B2663F929}" destId="{0DB661B6-C89C-4E53-A150-6421E96B1148}" srcOrd="0" destOrd="0" presId="urn:microsoft.com/office/officeart/2005/8/layout/radial6"/>
    <dgm:cxn modelId="{2219B805-D754-4AED-97A4-6D8F6F3D4C6E}" type="presOf" srcId="{FC7DA065-6567-4E90-9725-0C862F4D15A0}" destId="{2278A46B-CD98-4F58-9985-65BEAD72A99F}" srcOrd="0" destOrd="0" presId="urn:microsoft.com/office/officeart/2005/8/layout/radial6"/>
    <dgm:cxn modelId="{85CADDEB-5D56-4B07-9A84-569CD602CB2B}" type="presOf" srcId="{7C609DC1-22F2-4277-9F01-96B16A47743E}" destId="{4FCBBE62-62A5-45EF-BF35-EE2F98F8ECB6}" srcOrd="0" destOrd="0" presId="urn:microsoft.com/office/officeart/2005/8/layout/radial6"/>
    <dgm:cxn modelId="{F4BDFD04-E60B-4238-93EA-AC31105424CF}" srcId="{BA47D43A-976E-42E0-B763-A11B2663F929}" destId="{DDD76795-E549-4797-8CFF-ABD9EFF229E6}" srcOrd="3" destOrd="0" parTransId="{368C1834-3CEE-485F-9432-55DE3E1B3A66}" sibTransId="{FC7DA065-6567-4E90-9725-0C862F4D15A0}"/>
    <dgm:cxn modelId="{D0AB3B14-E7F0-43C9-8E0E-1FB442261320}" type="presOf" srcId="{DDD76795-E549-4797-8CFF-ABD9EFF229E6}" destId="{C4532217-FA13-4FD6-BF5B-5090A6EC77B4}" srcOrd="0" destOrd="0" presId="urn:microsoft.com/office/officeart/2005/8/layout/radial6"/>
    <dgm:cxn modelId="{F620FA87-9D62-4B9B-A51A-D1805A6ABE7C}" type="presOf" srcId="{BEE0E8B8-A9D2-4D21-AD8A-88C4B996866C}" destId="{930C562F-DC6C-4CCA-81DD-1A1FBB370B5C}" srcOrd="0" destOrd="0" presId="urn:microsoft.com/office/officeart/2005/8/layout/radial6"/>
    <dgm:cxn modelId="{FD548F39-748C-4682-82E5-1DD3463CA3CA}" srcId="{BA47D43A-976E-42E0-B763-A11B2663F929}" destId="{50706196-EB45-42F8-A3F5-ED14636F186F}" srcOrd="0" destOrd="0" parTransId="{0A80DD72-4491-4E17-AD38-D2990EB6FB55}" sibTransId="{0A51F17D-E883-4559-AE83-974326C4613C}"/>
    <dgm:cxn modelId="{EC7EA316-8343-482C-A735-B2C17C9A2203}" type="presOf" srcId="{2C798282-99F3-414F-A540-03685AEBB021}" destId="{34F4EA1C-3AE3-485C-8BC1-EBF36B9C5CF9}" srcOrd="0" destOrd="0" presId="urn:microsoft.com/office/officeart/2005/8/layout/radial6"/>
    <dgm:cxn modelId="{DE2C3208-ED20-400B-8DF0-9158FFD59E1F}" srcId="{473F0568-483E-4F6E-B5E6-51D2478777CB}" destId="{BA47D43A-976E-42E0-B763-A11B2663F929}" srcOrd="0" destOrd="0" parTransId="{579E3FA4-D25D-447A-9E95-05C67B4F90AF}" sibTransId="{955FE511-DD14-4D88-B569-2F1927DCC3E8}"/>
    <dgm:cxn modelId="{B71A2A5E-641B-45D6-B6AF-3EFF087558F6}" type="presOf" srcId="{473F0568-483E-4F6E-B5E6-51D2478777CB}" destId="{572CC7FD-60DF-46AF-B269-9DC34F65DB68}" srcOrd="0" destOrd="0" presId="urn:microsoft.com/office/officeart/2005/8/layout/radial6"/>
    <dgm:cxn modelId="{DB54B01F-8783-4165-83AC-2F390A48BF71}" type="presParOf" srcId="{572CC7FD-60DF-46AF-B269-9DC34F65DB68}" destId="{0DB661B6-C89C-4E53-A150-6421E96B1148}" srcOrd="0" destOrd="0" presId="urn:microsoft.com/office/officeart/2005/8/layout/radial6"/>
    <dgm:cxn modelId="{E92A20FD-B129-4CBE-848C-CE4D309AD469}" type="presParOf" srcId="{572CC7FD-60DF-46AF-B269-9DC34F65DB68}" destId="{BAA71BFA-A83B-4006-A303-99C7535715C5}" srcOrd="1" destOrd="0" presId="urn:microsoft.com/office/officeart/2005/8/layout/radial6"/>
    <dgm:cxn modelId="{F741A879-31C8-4B71-831E-45F11C87008B}" type="presParOf" srcId="{572CC7FD-60DF-46AF-B269-9DC34F65DB68}" destId="{B5B3854D-0F2A-45C7-AD3A-EED4257EB314}" srcOrd="2" destOrd="0" presId="urn:microsoft.com/office/officeart/2005/8/layout/radial6"/>
    <dgm:cxn modelId="{7EA3E240-2EE9-47DD-874C-BF8F66B91D28}" type="presParOf" srcId="{572CC7FD-60DF-46AF-B269-9DC34F65DB68}" destId="{48086E48-CD48-413A-96D1-F9FC744A9877}" srcOrd="3" destOrd="0" presId="urn:microsoft.com/office/officeart/2005/8/layout/radial6"/>
    <dgm:cxn modelId="{FD82D301-A87D-4118-8D0D-775465652526}" type="presParOf" srcId="{572CC7FD-60DF-46AF-B269-9DC34F65DB68}" destId="{954BD392-6A4E-4141-98D4-8A2EA5BBDC6F}" srcOrd="4" destOrd="0" presId="urn:microsoft.com/office/officeart/2005/8/layout/radial6"/>
    <dgm:cxn modelId="{FBEE0172-0500-48C8-9ED4-2308F8E45280}" type="presParOf" srcId="{572CC7FD-60DF-46AF-B269-9DC34F65DB68}" destId="{9DA8A7ED-AA7B-4CE4-B7E7-A01460F37947}" srcOrd="5" destOrd="0" presId="urn:microsoft.com/office/officeart/2005/8/layout/radial6"/>
    <dgm:cxn modelId="{BE18795C-80C3-4A1F-84F0-7CB65F23D51E}" type="presParOf" srcId="{572CC7FD-60DF-46AF-B269-9DC34F65DB68}" destId="{210AC273-1BAF-4D7B-B88C-0A4C9CA87355}" srcOrd="6" destOrd="0" presId="urn:microsoft.com/office/officeart/2005/8/layout/radial6"/>
    <dgm:cxn modelId="{A5FCB5B7-346A-4F08-893D-52AFE27225E0}" type="presParOf" srcId="{572CC7FD-60DF-46AF-B269-9DC34F65DB68}" destId="{930C562F-DC6C-4CCA-81DD-1A1FBB370B5C}" srcOrd="7" destOrd="0" presId="urn:microsoft.com/office/officeart/2005/8/layout/radial6"/>
    <dgm:cxn modelId="{045B43CE-4E09-4297-91B5-1E969F07959F}" type="presParOf" srcId="{572CC7FD-60DF-46AF-B269-9DC34F65DB68}" destId="{B85AB887-D44A-4AC7-8D47-FC7EB21B6945}" srcOrd="8" destOrd="0" presId="urn:microsoft.com/office/officeart/2005/8/layout/radial6"/>
    <dgm:cxn modelId="{1AC26BA4-16B9-4FB4-8F05-D3AAE982C1B5}" type="presParOf" srcId="{572CC7FD-60DF-46AF-B269-9DC34F65DB68}" destId="{34F4EA1C-3AE3-485C-8BC1-EBF36B9C5CF9}" srcOrd="9" destOrd="0" presId="urn:microsoft.com/office/officeart/2005/8/layout/radial6"/>
    <dgm:cxn modelId="{D75B9D82-89C3-45EE-9FA5-2A395DAF5123}" type="presParOf" srcId="{572CC7FD-60DF-46AF-B269-9DC34F65DB68}" destId="{C4532217-FA13-4FD6-BF5B-5090A6EC77B4}" srcOrd="10" destOrd="0" presId="urn:microsoft.com/office/officeart/2005/8/layout/radial6"/>
    <dgm:cxn modelId="{B2EE10C7-422F-4055-8819-314BB633E8D9}" type="presParOf" srcId="{572CC7FD-60DF-46AF-B269-9DC34F65DB68}" destId="{075F74ED-AC08-4111-A452-ACE1130ECED7}" srcOrd="11" destOrd="0" presId="urn:microsoft.com/office/officeart/2005/8/layout/radial6"/>
    <dgm:cxn modelId="{54269693-61D8-4038-9BE8-5D1891C12E3A}" type="presParOf" srcId="{572CC7FD-60DF-46AF-B269-9DC34F65DB68}" destId="{2278A46B-CD98-4F58-9985-65BEAD72A99F}" srcOrd="12" destOrd="0" presId="urn:microsoft.com/office/officeart/2005/8/layout/radial6"/>
    <dgm:cxn modelId="{07B047F5-03CA-42E4-A574-43E9A0B2C65A}" type="presParOf" srcId="{572CC7FD-60DF-46AF-B269-9DC34F65DB68}" destId="{38BBBF63-14D7-4776-BDDC-F8244D035F51}" srcOrd="13" destOrd="0" presId="urn:microsoft.com/office/officeart/2005/8/layout/radial6"/>
    <dgm:cxn modelId="{951164C1-69D7-4120-BE0D-07A7E9EC9686}" type="presParOf" srcId="{572CC7FD-60DF-46AF-B269-9DC34F65DB68}" destId="{9D005658-F03F-4076-84DF-65E97E06B144}" srcOrd="14" destOrd="0" presId="urn:microsoft.com/office/officeart/2005/8/layout/radial6"/>
    <dgm:cxn modelId="{EA8A4CC1-CB1B-41BF-8625-55B661AB68E4}" type="presParOf" srcId="{572CC7FD-60DF-46AF-B269-9DC34F65DB68}" destId="{4FCBBE62-62A5-45EF-BF35-EE2F98F8ECB6}" srcOrd="15" destOrd="0" presId="urn:microsoft.com/office/officeart/2005/8/layout/radial6"/>
  </dgm:cxnLst>
  <dgm:bg>
    <a:solidFill>
      <a:srgbClr val="002060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CBBE62-62A5-45EF-BF35-EE2F98F8ECB6}">
      <dsp:nvSpPr>
        <dsp:cNvPr id="0" name=""/>
        <dsp:cNvSpPr/>
      </dsp:nvSpPr>
      <dsp:spPr>
        <a:xfrm>
          <a:off x="1795084" y="695518"/>
          <a:ext cx="4652203" cy="4652203"/>
        </a:xfrm>
        <a:prstGeom prst="blockArc">
          <a:avLst>
            <a:gd name="adj1" fmla="val 11880000"/>
            <a:gd name="adj2" fmla="val 16200000"/>
            <a:gd name="adj3" fmla="val 46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78A46B-CD98-4F58-9985-65BEAD72A99F}">
      <dsp:nvSpPr>
        <dsp:cNvPr id="0" name=""/>
        <dsp:cNvSpPr/>
      </dsp:nvSpPr>
      <dsp:spPr>
        <a:xfrm>
          <a:off x="1795084" y="695518"/>
          <a:ext cx="4652203" cy="4652203"/>
        </a:xfrm>
        <a:prstGeom prst="blockArc">
          <a:avLst>
            <a:gd name="adj1" fmla="val 7560000"/>
            <a:gd name="adj2" fmla="val 11880000"/>
            <a:gd name="adj3" fmla="val 46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F4EA1C-3AE3-485C-8BC1-EBF36B9C5CF9}">
      <dsp:nvSpPr>
        <dsp:cNvPr id="0" name=""/>
        <dsp:cNvSpPr/>
      </dsp:nvSpPr>
      <dsp:spPr>
        <a:xfrm>
          <a:off x="1795084" y="695518"/>
          <a:ext cx="4652203" cy="4652203"/>
        </a:xfrm>
        <a:prstGeom prst="blockArc">
          <a:avLst>
            <a:gd name="adj1" fmla="val 3240000"/>
            <a:gd name="adj2" fmla="val 7560000"/>
            <a:gd name="adj3" fmla="val 46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0AC273-1BAF-4D7B-B88C-0A4C9CA87355}">
      <dsp:nvSpPr>
        <dsp:cNvPr id="0" name=""/>
        <dsp:cNvSpPr/>
      </dsp:nvSpPr>
      <dsp:spPr>
        <a:xfrm>
          <a:off x="1795084" y="695518"/>
          <a:ext cx="4652203" cy="4652203"/>
        </a:xfrm>
        <a:prstGeom prst="blockArc">
          <a:avLst>
            <a:gd name="adj1" fmla="val 20520000"/>
            <a:gd name="adj2" fmla="val 3240000"/>
            <a:gd name="adj3" fmla="val 46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086E48-CD48-413A-96D1-F9FC744A9877}">
      <dsp:nvSpPr>
        <dsp:cNvPr id="0" name=""/>
        <dsp:cNvSpPr/>
      </dsp:nvSpPr>
      <dsp:spPr>
        <a:xfrm>
          <a:off x="1795084" y="695518"/>
          <a:ext cx="4652203" cy="4652203"/>
        </a:xfrm>
        <a:prstGeom prst="blockArc">
          <a:avLst>
            <a:gd name="adj1" fmla="val 16200000"/>
            <a:gd name="adj2" fmla="val 20520000"/>
            <a:gd name="adj3" fmla="val 46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B661B6-C89C-4E53-A150-6421E96B1148}">
      <dsp:nvSpPr>
        <dsp:cNvPr id="0" name=""/>
        <dsp:cNvSpPr/>
      </dsp:nvSpPr>
      <dsp:spPr>
        <a:xfrm>
          <a:off x="3052302" y="1952736"/>
          <a:ext cx="2137767" cy="2137767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5200" kern="1200" dirty="0" smtClean="0"/>
            <a:t>Isus Krist</a:t>
          </a:r>
          <a:endParaRPr lang="hr-HR" sz="5200" kern="1200" dirty="0"/>
        </a:p>
      </dsp:txBody>
      <dsp:txXfrm>
        <a:off x="3052302" y="1952736"/>
        <a:ext cx="2137767" cy="2137767"/>
      </dsp:txXfrm>
    </dsp:sp>
    <dsp:sp modelId="{BAA71BFA-A83B-4006-A303-99C7535715C5}">
      <dsp:nvSpPr>
        <dsp:cNvPr id="0" name=""/>
        <dsp:cNvSpPr/>
      </dsp:nvSpPr>
      <dsp:spPr>
        <a:xfrm>
          <a:off x="2967320" y="1171"/>
          <a:ext cx="2307730" cy="1496437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 smtClean="0"/>
            <a:t>Proroci SZ naviještali dolazak </a:t>
          </a:r>
          <a:br>
            <a:rPr lang="hr-HR" sz="1400" b="1" kern="1200" dirty="0" smtClean="0"/>
          </a:br>
          <a:r>
            <a:rPr lang="hr-HR" sz="1400" b="1" kern="1200" dirty="0" smtClean="0"/>
            <a:t>Mesije =Krista, pomazanika, kralja): </a:t>
          </a:r>
          <a:endParaRPr lang="hr-HR" sz="1400" b="1" kern="1200" dirty="0"/>
        </a:p>
      </dsp:txBody>
      <dsp:txXfrm>
        <a:off x="2967320" y="1171"/>
        <a:ext cx="2307730" cy="1496437"/>
      </dsp:txXfrm>
    </dsp:sp>
    <dsp:sp modelId="{954BD392-6A4E-4141-98D4-8A2EA5BBDC6F}">
      <dsp:nvSpPr>
        <dsp:cNvPr id="0" name=""/>
        <dsp:cNvSpPr/>
      </dsp:nvSpPr>
      <dsp:spPr>
        <a:xfrm>
          <a:off x="5081726" y="1571243"/>
          <a:ext cx="2400958" cy="1496437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On će  donijeti Božje kraljevstvo na zemlju </a:t>
          </a:r>
          <a:endParaRPr lang="hr-HR" sz="1400" kern="1200" dirty="0"/>
        </a:p>
      </dsp:txBody>
      <dsp:txXfrm>
        <a:off x="5081726" y="1571243"/>
        <a:ext cx="2400958" cy="1496437"/>
      </dsp:txXfrm>
    </dsp:sp>
    <dsp:sp modelId="{930C562F-DC6C-4CCA-81DD-1A1FBB370B5C}">
      <dsp:nvSpPr>
        <dsp:cNvPr id="0" name=""/>
        <dsp:cNvSpPr/>
      </dsp:nvSpPr>
      <dsp:spPr>
        <a:xfrm>
          <a:off x="4200061" y="4111674"/>
          <a:ext cx="2513415" cy="1496437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Mesija će biti Emanuel (“Bog s nama”), </a:t>
          </a:r>
          <a:endParaRPr lang="hr-HR" sz="1400" kern="1200" dirty="0"/>
        </a:p>
      </dsp:txBody>
      <dsp:txXfrm>
        <a:off x="4200061" y="4111674"/>
        <a:ext cx="2513415" cy="1496437"/>
      </dsp:txXfrm>
    </dsp:sp>
    <dsp:sp modelId="{C4532217-FA13-4FD6-BF5B-5090A6EC77B4}">
      <dsp:nvSpPr>
        <dsp:cNvPr id="0" name=""/>
        <dsp:cNvSpPr/>
      </dsp:nvSpPr>
      <dsp:spPr>
        <a:xfrm>
          <a:off x="1378495" y="4111674"/>
          <a:ext cx="2814214" cy="1496437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ljudi će ga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ubiti </a:t>
          </a:r>
          <a:endParaRPr lang="hr-HR" sz="1400" kern="1200" dirty="0"/>
        </a:p>
      </dsp:txBody>
      <dsp:txXfrm>
        <a:off x="1378495" y="4111674"/>
        <a:ext cx="2814214" cy="1496437"/>
      </dsp:txXfrm>
    </dsp:sp>
    <dsp:sp modelId="{38BBBF63-14D7-4776-BDDC-F8244D035F51}">
      <dsp:nvSpPr>
        <dsp:cNvPr id="0" name=""/>
        <dsp:cNvSpPr/>
      </dsp:nvSpPr>
      <dsp:spPr>
        <a:xfrm>
          <a:off x="746915" y="1571243"/>
          <a:ext cx="2426502" cy="1496437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smtClean="0"/>
            <a:t>da će On oživjeti (uskrsnuti). </a:t>
          </a:r>
          <a:endParaRPr lang="hr-HR" sz="1400" kern="1200"/>
        </a:p>
      </dsp:txBody>
      <dsp:txXfrm>
        <a:off x="746915" y="1571243"/>
        <a:ext cx="2426502" cy="14964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164F6F-9663-4ACD-9F8E-99BBDB632330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CE74E-5F04-49CA-87F9-966ECB662FAE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AF51F-0995-4F0B-B08D-47FA49D33A0F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1FB8E4-DA69-4F87-8ED1-79AA6F0D2ED1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1A2E7-DD91-4656-BE54-7F4AEAD9B9B5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3A0589-73F1-4EA7-BC38-9B8CDF7FF25F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0558F-4E99-4C43-B262-8050966869EA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42D97-5DE4-4FBF-B7D2-6D8C7F4E27C1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86574-BAB0-4C4E-ABA2-49EA82539FE3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77C58C-35F7-4427-9BBC-9A607D3BC38A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1AD26-D21C-4365-9D55-07180EB0FBB8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 naslova matrice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hr-H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r-H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86F6AA8-4455-49C2-A411-670A114BBED3}" type="slidenum">
              <a:rPr lang="hr-HR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66"/>
            </a:gs>
            <a:gs pos="100000">
              <a:srgbClr val="003366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727075"/>
            <a:ext cx="9144000" cy="613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hr-HR" sz="6600">
                <a:solidFill>
                  <a:srgbClr val="CCFFFF"/>
                </a:solidFill>
              </a:rPr>
              <a:t>OIPJKSVABRGŽĐSUUUIIEECCSEQRTPROROČANSTVAAAGBHZPŠAFEĐISPUNILAŽLATCXBUUGAAASLPEISUSUŽAFRTKRISTUHPII!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0" y="0"/>
            <a:ext cx="3667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800">
                <a:solidFill>
                  <a:srgbClr val="C0C0C0"/>
                </a:solidFill>
              </a:rPr>
              <a:t>Pronađi skriveni tekst: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66"/>
            </a:gs>
            <a:gs pos="100000">
              <a:srgbClr val="003366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27075"/>
            <a:ext cx="9144000" cy="613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hr-HR" sz="6600">
                <a:solidFill>
                  <a:srgbClr val="CCFFFF"/>
                </a:solidFill>
              </a:rPr>
              <a:t>OIPJK</a:t>
            </a:r>
            <a:r>
              <a:rPr lang="hr-HR" sz="6600">
                <a:solidFill>
                  <a:srgbClr val="FF3809"/>
                </a:solidFill>
              </a:rPr>
              <a:t>SVA</a:t>
            </a:r>
            <a:r>
              <a:rPr lang="hr-HR" sz="6600">
                <a:solidFill>
                  <a:srgbClr val="CCFFFF"/>
                </a:solidFill>
              </a:rPr>
              <a:t>BRGŽĐ</a:t>
            </a:r>
            <a:r>
              <a:rPr lang="hr-HR" sz="6600">
                <a:solidFill>
                  <a:srgbClr val="FF3809"/>
                </a:solidFill>
              </a:rPr>
              <a:t>SU</a:t>
            </a:r>
            <a:r>
              <a:rPr lang="hr-HR" sz="6600">
                <a:solidFill>
                  <a:srgbClr val="CCFFFF"/>
                </a:solidFill>
              </a:rPr>
              <a:t>UUIIEECC</a:t>
            </a:r>
            <a:r>
              <a:rPr lang="hr-HR" sz="6600">
                <a:solidFill>
                  <a:srgbClr val="FF3809"/>
                </a:solidFill>
              </a:rPr>
              <a:t>SE</a:t>
            </a:r>
            <a:r>
              <a:rPr lang="hr-HR" sz="6600">
                <a:solidFill>
                  <a:srgbClr val="CCFFFF"/>
                </a:solidFill>
              </a:rPr>
              <a:t>QRT</a:t>
            </a:r>
            <a:r>
              <a:rPr lang="hr-HR" sz="6600">
                <a:solidFill>
                  <a:srgbClr val="FF3809"/>
                </a:solidFill>
              </a:rPr>
              <a:t>PROROČANSTVA</a:t>
            </a:r>
            <a:r>
              <a:rPr lang="hr-HR" sz="6600">
                <a:solidFill>
                  <a:srgbClr val="CCFFFF"/>
                </a:solidFill>
              </a:rPr>
              <a:t>AAGBHZPŠAFEĐ</a:t>
            </a:r>
            <a:r>
              <a:rPr lang="hr-HR" sz="6600">
                <a:solidFill>
                  <a:srgbClr val="FF3809"/>
                </a:solidFill>
              </a:rPr>
              <a:t>ISPUNILA</a:t>
            </a:r>
            <a:r>
              <a:rPr lang="hr-HR" sz="6600">
                <a:solidFill>
                  <a:srgbClr val="CCFFFF"/>
                </a:solidFill>
              </a:rPr>
              <a:t>ŽLATCXB</a:t>
            </a:r>
            <a:r>
              <a:rPr lang="hr-HR" sz="6600">
                <a:solidFill>
                  <a:srgbClr val="FF3809"/>
                </a:solidFill>
              </a:rPr>
              <a:t>U</a:t>
            </a:r>
            <a:r>
              <a:rPr lang="hr-HR" sz="6600">
                <a:solidFill>
                  <a:srgbClr val="CCFFFF"/>
                </a:solidFill>
              </a:rPr>
              <a:t>UGAAASLPE</a:t>
            </a:r>
            <a:r>
              <a:rPr lang="hr-HR" sz="6600">
                <a:solidFill>
                  <a:srgbClr val="FF3809"/>
                </a:solidFill>
              </a:rPr>
              <a:t>ISUSU</a:t>
            </a:r>
            <a:r>
              <a:rPr lang="hr-HR" sz="6600">
                <a:solidFill>
                  <a:srgbClr val="CCFFFF"/>
                </a:solidFill>
              </a:rPr>
              <a:t>ŽAFRT</a:t>
            </a:r>
            <a:r>
              <a:rPr lang="hr-HR" sz="6600">
                <a:solidFill>
                  <a:srgbClr val="FF3809"/>
                </a:solidFill>
              </a:rPr>
              <a:t>KRISTU</a:t>
            </a:r>
            <a:r>
              <a:rPr lang="hr-HR" sz="6600">
                <a:solidFill>
                  <a:srgbClr val="CCFFFF"/>
                </a:solidFill>
              </a:rPr>
              <a:t>HPII</a:t>
            </a:r>
            <a:r>
              <a:rPr lang="hr-HR" sz="6600">
                <a:solidFill>
                  <a:srgbClr val="FF3809"/>
                </a:solidFill>
              </a:rPr>
              <a:t>!</a:t>
            </a: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0"/>
            <a:ext cx="2774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hr-HR" sz="2800">
                <a:solidFill>
                  <a:srgbClr val="C0C0C0"/>
                </a:solidFill>
              </a:rPr>
              <a:t>Skriveni tekst je: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3528367"/>
          </a:xfrm>
          <a:solidFill>
            <a:srgbClr val="67BDE3"/>
          </a:solidFill>
          <a:ln>
            <a:solidFill>
              <a:srgbClr val="333399"/>
            </a:solidFill>
          </a:ln>
        </p:spPr>
        <p:txBody>
          <a:bodyPr/>
          <a:lstStyle/>
          <a:p>
            <a:pPr algn="l"/>
            <a:r>
              <a:rPr lang="hr-HR" sz="2800" b="1"/>
              <a:t>Isus Krist</a:t>
            </a:r>
            <a:r>
              <a:rPr lang="hr-HR" sz="2800"/>
              <a:t> – ispunjenje starozavjetnih proročanstava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196975"/>
            <a:ext cx="9144000" cy="5661025"/>
          </a:xfrm>
        </p:spPr>
        <p:txBody>
          <a:bodyPr/>
          <a:lstStyle/>
          <a:p>
            <a:pPr marL="530225" indent="-530225" algn="l"/>
            <a:r>
              <a:rPr lang="hr-HR" sz="2800" dirty="0"/>
              <a:t/>
            </a:r>
            <a:br>
              <a:rPr lang="hr-HR" sz="2800" dirty="0"/>
            </a:br>
            <a:r>
              <a:rPr lang="hr-HR" sz="2800" dirty="0"/>
              <a:t/>
            </a:r>
            <a:br>
              <a:rPr lang="hr-HR" sz="2800" dirty="0"/>
            </a:br>
            <a:endParaRPr lang="hr-HR" sz="2800" dirty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620713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</p:nvPr>
        </p:nvGraphicFramePr>
        <p:xfrm>
          <a:off x="457200" y="476672"/>
          <a:ext cx="8229600" cy="5649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530225" indent="-530225"/>
            <a:r>
              <a:rPr lang="hr-HR" dirty="0" smtClean="0"/>
              <a:t>Sva su se proročanstva ispunila u Isusu Kristu! </a:t>
            </a:r>
          </a:p>
          <a:p>
            <a:pPr marL="530225" indent="-530225"/>
            <a:r>
              <a:rPr lang="hr-HR" dirty="0" smtClean="0"/>
              <a:t>I sam je Isus tvrdio i dokazao da je Božji Sin, Bog.</a:t>
            </a:r>
          </a:p>
          <a:p>
            <a:pPr marL="530225" indent="-530225"/>
            <a:r>
              <a:rPr lang="hr-HR" dirty="0" smtClean="0"/>
              <a:t>Poput proroka i Isus poučava ljude i govori o Božjoj ljubavi, a svojim čudesima dokazuje da ima božansku vlast i da govori istinu.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430213"/>
            <a:ext cx="91440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hr-HR" sz="3200">
                <a:solidFill>
                  <a:srgbClr val="C0C0C0"/>
                </a:solidFill>
              </a:rPr>
              <a:t>Mt: </a:t>
            </a:r>
          </a:p>
          <a:p>
            <a:r>
              <a:rPr lang="hr-HR" sz="3200">
                <a:solidFill>
                  <a:srgbClr val="C0C0C0"/>
                </a:solidFill>
              </a:rPr>
              <a:t>Kad Isus dođe u krajeve Cezareje Filipove, upita učenike: "Što govore ljudi, tko je Sin Čovječji?" Oni rekoše: "Jedni da je Ivan Krstitelj; drugi da je Ilija; treći opet da je Jeremija ili koji od proroka." Kaže im: "</a:t>
            </a:r>
            <a:r>
              <a:rPr lang="hr-HR" sz="3200">
                <a:solidFill>
                  <a:srgbClr val="FF3809"/>
                </a:solidFill>
              </a:rPr>
              <a:t>A vi, što vi kažete, tko sam ja?</a:t>
            </a:r>
            <a:r>
              <a:rPr lang="hr-HR" sz="3200">
                <a:solidFill>
                  <a:srgbClr val="C0C0C0"/>
                </a:solidFill>
              </a:rPr>
              <a:t>" Šimun Petar prihvati i reče: "Ti si Krist-Pomazanik, Sin Boga živoga." Nato Isus reče njemu: "Blago tebi, Šimune, sine Jonin, jer ti to ne objavi tijelo i krv, nego Otac moj, koji je na nebesima. A ja tebi kažem: Ti si Petar-Stijena i na toj stijeni sagradit ću Crkvu svoju i vrata paklena neće je nadvladati.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Zadani dizajn">
  <a:themeElements>
    <a:clrScheme name="Zadani dizaj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Zadani dizaj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Zadani dizaj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232</Words>
  <Application>Microsoft Office PowerPoint</Application>
  <PresentationFormat>Prikaz na zaslonu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1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6</vt:i4>
      </vt:variant>
    </vt:vector>
  </HeadingPairs>
  <TitlesOfParts>
    <vt:vector size="8" baseType="lpstr">
      <vt:lpstr>Arial</vt:lpstr>
      <vt:lpstr>Zadani dizajn</vt:lpstr>
      <vt:lpstr>Slajd 1</vt:lpstr>
      <vt:lpstr>Slajd 2</vt:lpstr>
      <vt:lpstr>Isus Krist – ispunjenje starozavjetnih proročanstava</vt:lpstr>
      <vt:lpstr>Slajd 4</vt:lpstr>
      <vt:lpstr>Slajd 5</vt:lpstr>
      <vt:lpstr>Slajd 6</vt:lpstr>
    </vt:vector>
  </TitlesOfParts>
  <Company>MZOŠ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Isus Krist – ispunjenje starozavjetnih proročanstava</dc:title>
  <dc:creator>prilagodila mc</dc:creator>
  <cp:lastModifiedBy>Marica</cp:lastModifiedBy>
  <cp:revision>10</cp:revision>
  <dcterms:created xsi:type="dcterms:W3CDTF">2009-02-02T10:19:46Z</dcterms:created>
  <dcterms:modified xsi:type="dcterms:W3CDTF">2011-02-02T16:56:50Z</dcterms:modified>
</cp:coreProperties>
</file>