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hyperlink" Target="https://www.qumran2.net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10546" y="3639164"/>
            <a:ext cx="10266908" cy="2703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7"/>
              </a:lnSpc>
            </a:pPr>
            <a:r>
              <a:rPr lang="en-US" sz="15798" dirty="0" err="1">
                <a:solidFill>
                  <a:srgbClr val="FFFFFF"/>
                </a:solidFill>
                <a:latin typeface="Open Sans Bold"/>
              </a:rPr>
              <a:t>Križni</a:t>
            </a:r>
            <a:r>
              <a:rPr lang="en-US" sz="15798" dirty="0">
                <a:solidFill>
                  <a:srgbClr val="FFFFFF"/>
                </a:solidFill>
                <a:latin typeface="Open Sans Bold"/>
              </a:rPr>
              <a:t> put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9954" y="0"/>
            <a:ext cx="15760891" cy="10287000"/>
          </a:xfrm>
          <a:custGeom>
            <a:avLst/>
            <a:gdLst/>
            <a:ahLst/>
            <a:cxnLst/>
            <a:rect l="l" t="t" r="r" b="b"/>
            <a:pathLst>
              <a:path w="15760891" h="10287000">
                <a:moveTo>
                  <a:pt x="0" y="0"/>
                </a:moveTo>
                <a:lnTo>
                  <a:pt x="15760891" y="0"/>
                </a:lnTo>
                <a:lnTo>
                  <a:pt x="1576089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779334" y="1028700"/>
            <a:ext cx="2197871" cy="1725328"/>
          </a:xfrm>
          <a:custGeom>
            <a:avLst/>
            <a:gdLst/>
            <a:ahLst/>
            <a:cxnLst/>
            <a:rect l="l" t="t" r="r" b="b"/>
            <a:pathLst>
              <a:path w="2197871" h="1725328">
                <a:moveTo>
                  <a:pt x="0" y="0"/>
                </a:moveTo>
                <a:lnTo>
                  <a:pt x="2197871" y="0"/>
                </a:lnTo>
                <a:lnTo>
                  <a:pt x="2197871" y="1725328"/>
                </a:lnTo>
                <a:lnTo>
                  <a:pt x="0" y="17253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32CD938F-9EA1-832B-DBA3-6E47570439D8}"/>
              </a:ext>
            </a:extLst>
          </p:cNvPr>
          <p:cNvSpPr txBox="1"/>
          <p:nvPr/>
        </p:nvSpPr>
        <p:spPr>
          <a:xfrm>
            <a:off x="4819899" y="190500"/>
            <a:ext cx="88138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5400" b="1" dirty="0"/>
              <a:t>Isus pada treći put pod križem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1991" y="0"/>
            <a:ext cx="16204019" cy="10287000"/>
          </a:xfrm>
          <a:custGeom>
            <a:avLst/>
            <a:gdLst/>
            <a:ahLst/>
            <a:cxnLst/>
            <a:rect l="l" t="t" r="r" b="b"/>
            <a:pathLst>
              <a:path w="16204019" h="10287000">
                <a:moveTo>
                  <a:pt x="0" y="0"/>
                </a:moveTo>
                <a:lnTo>
                  <a:pt x="16204018" y="0"/>
                </a:lnTo>
                <a:lnTo>
                  <a:pt x="1620401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551856" y="507090"/>
            <a:ext cx="1694153" cy="1778638"/>
          </a:xfrm>
          <a:custGeom>
            <a:avLst/>
            <a:gdLst/>
            <a:ahLst/>
            <a:cxnLst/>
            <a:rect l="l" t="t" r="r" b="b"/>
            <a:pathLst>
              <a:path w="1694153" h="1778638">
                <a:moveTo>
                  <a:pt x="0" y="0"/>
                </a:moveTo>
                <a:lnTo>
                  <a:pt x="1694153" y="0"/>
                </a:lnTo>
                <a:lnTo>
                  <a:pt x="1694153" y="1778639"/>
                </a:lnTo>
                <a:lnTo>
                  <a:pt x="0" y="17786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612AF976-014B-D7E5-9CD1-2D1DA177EBC0}"/>
              </a:ext>
            </a:extLst>
          </p:cNvPr>
          <p:cNvSpPr txBox="1"/>
          <p:nvPr/>
        </p:nvSpPr>
        <p:spPr>
          <a:xfrm>
            <a:off x="10591800" y="266700"/>
            <a:ext cx="3533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5400" b="1" dirty="0"/>
              <a:t>Isusa svlače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14269"/>
            <a:ext cx="18288000" cy="9058462"/>
          </a:xfrm>
          <a:custGeom>
            <a:avLst/>
            <a:gdLst/>
            <a:ahLst/>
            <a:cxnLst/>
            <a:rect l="l" t="t" r="r" b="b"/>
            <a:pathLst>
              <a:path w="18288000" h="9058462">
                <a:moveTo>
                  <a:pt x="0" y="0"/>
                </a:moveTo>
                <a:lnTo>
                  <a:pt x="18288000" y="0"/>
                </a:lnTo>
                <a:lnTo>
                  <a:pt x="18288000" y="9058462"/>
                </a:lnTo>
                <a:lnTo>
                  <a:pt x="0" y="90584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8743" y="800771"/>
            <a:ext cx="1694153" cy="1778638"/>
          </a:xfrm>
          <a:custGeom>
            <a:avLst/>
            <a:gdLst/>
            <a:ahLst/>
            <a:cxnLst/>
            <a:rect l="l" t="t" r="r" b="b"/>
            <a:pathLst>
              <a:path w="1694153" h="1778638">
                <a:moveTo>
                  <a:pt x="0" y="0"/>
                </a:moveTo>
                <a:lnTo>
                  <a:pt x="1694153" y="0"/>
                </a:lnTo>
                <a:lnTo>
                  <a:pt x="1694153" y="1778638"/>
                </a:lnTo>
                <a:lnTo>
                  <a:pt x="0" y="17786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992896" y="800771"/>
            <a:ext cx="724795" cy="1778638"/>
          </a:xfrm>
          <a:custGeom>
            <a:avLst/>
            <a:gdLst/>
            <a:ahLst/>
            <a:cxnLst/>
            <a:rect l="l" t="t" r="r" b="b"/>
            <a:pathLst>
              <a:path w="724795" h="1778638">
                <a:moveTo>
                  <a:pt x="0" y="0"/>
                </a:moveTo>
                <a:lnTo>
                  <a:pt x="724795" y="0"/>
                </a:lnTo>
                <a:lnTo>
                  <a:pt x="724795" y="1778638"/>
                </a:lnTo>
                <a:lnTo>
                  <a:pt x="0" y="17786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B409D727-A602-6A27-03D1-2FF861F92D96}"/>
              </a:ext>
            </a:extLst>
          </p:cNvPr>
          <p:cNvSpPr txBox="1"/>
          <p:nvPr/>
        </p:nvSpPr>
        <p:spPr>
          <a:xfrm>
            <a:off x="5181600" y="742947"/>
            <a:ext cx="62392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5400" b="1" dirty="0"/>
              <a:t>Isusa pribijaju na križ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48200" y="0"/>
            <a:ext cx="12011454" cy="10287000"/>
          </a:xfrm>
          <a:custGeom>
            <a:avLst/>
            <a:gdLst/>
            <a:ahLst/>
            <a:cxnLst/>
            <a:rect l="l" t="t" r="r" b="b"/>
            <a:pathLst>
              <a:path w="12011454" h="10287000">
                <a:moveTo>
                  <a:pt x="0" y="0"/>
                </a:moveTo>
                <a:lnTo>
                  <a:pt x="12011454" y="0"/>
                </a:lnTo>
                <a:lnTo>
                  <a:pt x="1201145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01876" y="656721"/>
            <a:ext cx="1694153" cy="1778638"/>
          </a:xfrm>
          <a:custGeom>
            <a:avLst/>
            <a:gdLst/>
            <a:ahLst/>
            <a:cxnLst/>
            <a:rect l="l" t="t" r="r" b="b"/>
            <a:pathLst>
              <a:path w="1694153" h="1778638">
                <a:moveTo>
                  <a:pt x="0" y="0"/>
                </a:moveTo>
                <a:lnTo>
                  <a:pt x="1694153" y="0"/>
                </a:lnTo>
                <a:lnTo>
                  <a:pt x="1694153" y="1778638"/>
                </a:lnTo>
                <a:lnTo>
                  <a:pt x="0" y="17786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496029" y="656721"/>
            <a:ext cx="1336202" cy="1778638"/>
          </a:xfrm>
          <a:custGeom>
            <a:avLst/>
            <a:gdLst/>
            <a:ahLst/>
            <a:cxnLst/>
            <a:rect l="l" t="t" r="r" b="b"/>
            <a:pathLst>
              <a:path w="1336202" h="1778638">
                <a:moveTo>
                  <a:pt x="0" y="0"/>
                </a:moveTo>
                <a:lnTo>
                  <a:pt x="1336202" y="0"/>
                </a:lnTo>
                <a:lnTo>
                  <a:pt x="1336202" y="1778638"/>
                </a:lnTo>
                <a:lnTo>
                  <a:pt x="0" y="17786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9B374906-2E4F-196D-4F8B-27949B7D17D5}"/>
              </a:ext>
            </a:extLst>
          </p:cNvPr>
          <p:cNvSpPr txBox="1"/>
          <p:nvPr/>
        </p:nvSpPr>
        <p:spPr>
          <a:xfrm>
            <a:off x="4343400" y="661483"/>
            <a:ext cx="55612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5400" b="1" dirty="0"/>
              <a:t>Isus umire na križu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62827" y="0"/>
            <a:ext cx="11003656" cy="10287000"/>
          </a:xfrm>
          <a:custGeom>
            <a:avLst/>
            <a:gdLst/>
            <a:ahLst/>
            <a:cxnLst/>
            <a:rect l="l" t="t" r="r" b="b"/>
            <a:pathLst>
              <a:path w="11003656" h="10287000">
                <a:moveTo>
                  <a:pt x="0" y="0"/>
                </a:moveTo>
                <a:lnTo>
                  <a:pt x="11003656" y="0"/>
                </a:lnTo>
                <a:lnTo>
                  <a:pt x="1100365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798751" y="691138"/>
            <a:ext cx="1694153" cy="1778638"/>
          </a:xfrm>
          <a:custGeom>
            <a:avLst/>
            <a:gdLst/>
            <a:ahLst/>
            <a:cxnLst/>
            <a:rect l="l" t="t" r="r" b="b"/>
            <a:pathLst>
              <a:path w="1694153" h="1778638">
                <a:moveTo>
                  <a:pt x="0" y="0"/>
                </a:moveTo>
                <a:lnTo>
                  <a:pt x="1694154" y="0"/>
                </a:lnTo>
                <a:lnTo>
                  <a:pt x="1694154" y="1778639"/>
                </a:lnTo>
                <a:lnTo>
                  <a:pt x="0" y="17786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469251" y="691138"/>
            <a:ext cx="1943867" cy="1778638"/>
          </a:xfrm>
          <a:custGeom>
            <a:avLst/>
            <a:gdLst/>
            <a:ahLst/>
            <a:cxnLst/>
            <a:rect l="l" t="t" r="r" b="b"/>
            <a:pathLst>
              <a:path w="1943867" h="1778638">
                <a:moveTo>
                  <a:pt x="0" y="0"/>
                </a:moveTo>
                <a:lnTo>
                  <a:pt x="1943867" y="0"/>
                </a:lnTo>
                <a:lnTo>
                  <a:pt x="1943867" y="1778639"/>
                </a:lnTo>
                <a:lnTo>
                  <a:pt x="0" y="17786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EDEC149F-D1BE-F6B8-CABD-FB144E5D0426}"/>
              </a:ext>
            </a:extLst>
          </p:cNvPr>
          <p:cNvSpPr txBox="1"/>
          <p:nvPr/>
        </p:nvSpPr>
        <p:spPr>
          <a:xfrm>
            <a:off x="753785" y="229473"/>
            <a:ext cx="57767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5400" b="1" dirty="0"/>
              <a:t>Isusa skidaju s križa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54730" y="0"/>
            <a:ext cx="14178540" cy="10287000"/>
          </a:xfrm>
          <a:custGeom>
            <a:avLst/>
            <a:gdLst/>
            <a:ahLst/>
            <a:cxnLst/>
            <a:rect l="l" t="t" r="r" b="b"/>
            <a:pathLst>
              <a:path w="14178540" h="10287000">
                <a:moveTo>
                  <a:pt x="0" y="0"/>
                </a:moveTo>
                <a:lnTo>
                  <a:pt x="14178540" y="0"/>
                </a:lnTo>
                <a:lnTo>
                  <a:pt x="141785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14039" y="362242"/>
            <a:ext cx="1694153" cy="1778638"/>
          </a:xfrm>
          <a:custGeom>
            <a:avLst/>
            <a:gdLst/>
            <a:ahLst/>
            <a:cxnLst/>
            <a:rect l="l" t="t" r="r" b="b"/>
            <a:pathLst>
              <a:path w="1694153" h="1778638">
                <a:moveTo>
                  <a:pt x="0" y="0"/>
                </a:moveTo>
                <a:lnTo>
                  <a:pt x="1694153" y="0"/>
                </a:lnTo>
                <a:lnTo>
                  <a:pt x="1694153" y="1778639"/>
                </a:lnTo>
                <a:lnTo>
                  <a:pt x="0" y="17786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287872" y="362242"/>
            <a:ext cx="2325017" cy="1778638"/>
          </a:xfrm>
          <a:custGeom>
            <a:avLst/>
            <a:gdLst/>
            <a:ahLst/>
            <a:cxnLst/>
            <a:rect l="l" t="t" r="r" b="b"/>
            <a:pathLst>
              <a:path w="2325017" h="1778638">
                <a:moveTo>
                  <a:pt x="0" y="0"/>
                </a:moveTo>
                <a:lnTo>
                  <a:pt x="2325017" y="0"/>
                </a:lnTo>
                <a:lnTo>
                  <a:pt x="2325017" y="1778639"/>
                </a:lnTo>
                <a:lnTo>
                  <a:pt x="0" y="17786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657B32C4-3128-6428-35DB-F8FE4586FED5}"/>
              </a:ext>
            </a:extLst>
          </p:cNvPr>
          <p:cNvSpPr txBox="1"/>
          <p:nvPr/>
        </p:nvSpPr>
        <p:spPr>
          <a:xfrm>
            <a:off x="10134600" y="1028700"/>
            <a:ext cx="56871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5400" b="1" dirty="0"/>
              <a:t>Isusa polažu u grob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0F690D70-EFED-9475-0D9E-9A7508FAAB2C}"/>
              </a:ext>
            </a:extLst>
          </p:cNvPr>
          <p:cNvSpPr txBox="1"/>
          <p:nvPr/>
        </p:nvSpPr>
        <p:spPr>
          <a:xfrm>
            <a:off x="533400" y="9917668"/>
            <a:ext cx="4312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Slike preuzete s </a:t>
            </a:r>
            <a:r>
              <a:rPr lang="hr-HR" dirty="0">
                <a:hlinkClick r:id="rId7"/>
              </a:rPr>
              <a:t>https://www.qumran2.net/</a:t>
            </a:r>
            <a:r>
              <a:rPr lang="hr-HR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52712" y="0"/>
            <a:ext cx="14582576" cy="10287000"/>
          </a:xfrm>
          <a:custGeom>
            <a:avLst/>
            <a:gdLst/>
            <a:ahLst/>
            <a:cxnLst/>
            <a:rect l="l" t="t" r="r" b="b"/>
            <a:pathLst>
              <a:path w="14582576" h="10287000">
                <a:moveTo>
                  <a:pt x="0" y="0"/>
                </a:moveTo>
                <a:lnTo>
                  <a:pt x="14582576" y="0"/>
                </a:lnTo>
                <a:lnTo>
                  <a:pt x="1458257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471682" y="520605"/>
            <a:ext cx="764805" cy="1876822"/>
          </a:xfrm>
          <a:custGeom>
            <a:avLst/>
            <a:gdLst/>
            <a:ahLst/>
            <a:cxnLst/>
            <a:rect l="l" t="t" r="r" b="b"/>
            <a:pathLst>
              <a:path w="764805" h="1876822">
                <a:moveTo>
                  <a:pt x="0" y="0"/>
                </a:moveTo>
                <a:lnTo>
                  <a:pt x="764804" y="0"/>
                </a:lnTo>
                <a:lnTo>
                  <a:pt x="764804" y="1876822"/>
                </a:lnTo>
                <a:lnTo>
                  <a:pt x="0" y="18768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8ABF5B22-1A0B-5055-F922-D0B8DB5B9BDD}"/>
              </a:ext>
            </a:extLst>
          </p:cNvPr>
          <p:cNvSpPr txBox="1"/>
          <p:nvPr/>
        </p:nvSpPr>
        <p:spPr>
          <a:xfrm>
            <a:off x="8458200" y="9105900"/>
            <a:ext cx="64780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5400" b="1" dirty="0"/>
              <a:t>Isusa osuđuju na smrt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49115" y="0"/>
            <a:ext cx="12989771" cy="10287000"/>
          </a:xfrm>
          <a:custGeom>
            <a:avLst/>
            <a:gdLst/>
            <a:ahLst/>
            <a:cxnLst/>
            <a:rect l="l" t="t" r="r" b="b"/>
            <a:pathLst>
              <a:path w="12989771" h="10287000">
                <a:moveTo>
                  <a:pt x="0" y="0"/>
                </a:moveTo>
                <a:lnTo>
                  <a:pt x="12989770" y="0"/>
                </a:lnTo>
                <a:lnTo>
                  <a:pt x="1298977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710648" y="564363"/>
            <a:ext cx="1284489" cy="1709803"/>
          </a:xfrm>
          <a:custGeom>
            <a:avLst/>
            <a:gdLst/>
            <a:ahLst/>
            <a:cxnLst/>
            <a:rect l="l" t="t" r="r" b="b"/>
            <a:pathLst>
              <a:path w="1284489" h="1709803">
                <a:moveTo>
                  <a:pt x="0" y="0"/>
                </a:moveTo>
                <a:lnTo>
                  <a:pt x="1284489" y="0"/>
                </a:lnTo>
                <a:lnTo>
                  <a:pt x="1284489" y="1709803"/>
                </a:lnTo>
                <a:lnTo>
                  <a:pt x="0" y="17098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9BE37CCB-C6C8-C086-87F5-67420A31DFEE}"/>
              </a:ext>
            </a:extLst>
          </p:cNvPr>
          <p:cNvSpPr txBox="1"/>
          <p:nvPr/>
        </p:nvSpPr>
        <p:spPr>
          <a:xfrm>
            <a:off x="762000" y="876300"/>
            <a:ext cx="59747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5400" b="1" dirty="0"/>
              <a:t>Isus prima na se križ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7592" y="0"/>
            <a:ext cx="15872816" cy="10287000"/>
          </a:xfrm>
          <a:custGeom>
            <a:avLst/>
            <a:gdLst/>
            <a:ahLst/>
            <a:cxnLst/>
            <a:rect l="l" t="t" r="r" b="b"/>
            <a:pathLst>
              <a:path w="15872816" h="10287000">
                <a:moveTo>
                  <a:pt x="0" y="0"/>
                </a:moveTo>
                <a:lnTo>
                  <a:pt x="15872816" y="0"/>
                </a:lnTo>
                <a:lnTo>
                  <a:pt x="1587281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483385"/>
            <a:ext cx="1790049" cy="1637895"/>
          </a:xfrm>
          <a:custGeom>
            <a:avLst/>
            <a:gdLst/>
            <a:ahLst/>
            <a:cxnLst/>
            <a:rect l="l" t="t" r="r" b="b"/>
            <a:pathLst>
              <a:path w="1790049" h="1637895">
                <a:moveTo>
                  <a:pt x="0" y="0"/>
                </a:moveTo>
                <a:lnTo>
                  <a:pt x="1790049" y="0"/>
                </a:lnTo>
                <a:lnTo>
                  <a:pt x="1790049" y="1637896"/>
                </a:lnTo>
                <a:lnTo>
                  <a:pt x="0" y="16378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5A2CC0E1-7DA3-3161-99F0-48A3ECC59DBF}"/>
              </a:ext>
            </a:extLst>
          </p:cNvPr>
          <p:cNvSpPr txBox="1"/>
          <p:nvPr/>
        </p:nvSpPr>
        <p:spPr>
          <a:xfrm>
            <a:off x="4819899" y="190500"/>
            <a:ext cx="86482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5400" b="1" dirty="0"/>
              <a:t>Isus pada prvi put pod križem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92766" y="0"/>
            <a:ext cx="13061674" cy="10287000"/>
          </a:xfrm>
          <a:custGeom>
            <a:avLst/>
            <a:gdLst/>
            <a:ahLst/>
            <a:cxnLst/>
            <a:rect l="l" t="t" r="r" b="b"/>
            <a:pathLst>
              <a:path w="13061674" h="10287000">
                <a:moveTo>
                  <a:pt x="0" y="0"/>
                </a:moveTo>
                <a:lnTo>
                  <a:pt x="13061674" y="0"/>
                </a:lnTo>
                <a:lnTo>
                  <a:pt x="1306167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 dirty="0"/>
          </a:p>
        </p:txBody>
      </p:sp>
      <p:sp>
        <p:nvSpPr>
          <p:cNvPr id="3" name="Freeform 3"/>
          <p:cNvSpPr/>
          <p:nvPr/>
        </p:nvSpPr>
        <p:spPr>
          <a:xfrm>
            <a:off x="14270831" y="1028700"/>
            <a:ext cx="2383609" cy="1823461"/>
          </a:xfrm>
          <a:custGeom>
            <a:avLst/>
            <a:gdLst/>
            <a:ahLst/>
            <a:cxnLst/>
            <a:rect l="l" t="t" r="r" b="b"/>
            <a:pathLst>
              <a:path w="2383609" h="1823461">
                <a:moveTo>
                  <a:pt x="0" y="0"/>
                </a:moveTo>
                <a:lnTo>
                  <a:pt x="2383609" y="0"/>
                </a:lnTo>
                <a:lnTo>
                  <a:pt x="2383609" y="1823461"/>
                </a:lnTo>
                <a:lnTo>
                  <a:pt x="0" y="18234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E9BCF5CA-2FD1-9B4A-0646-27E092A641A0}"/>
              </a:ext>
            </a:extLst>
          </p:cNvPr>
          <p:cNvSpPr txBox="1"/>
          <p:nvPr/>
        </p:nvSpPr>
        <p:spPr>
          <a:xfrm>
            <a:off x="381000" y="567035"/>
            <a:ext cx="88939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5400" b="1" dirty="0"/>
              <a:t>Isus susreće svoju svetu majku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52800" y="0"/>
            <a:ext cx="13174188" cy="10287000"/>
          </a:xfrm>
          <a:custGeom>
            <a:avLst/>
            <a:gdLst/>
            <a:ahLst/>
            <a:cxnLst/>
            <a:rect l="l" t="t" r="r" b="b"/>
            <a:pathLst>
              <a:path w="13174188" h="10287000">
                <a:moveTo>
                  <a:pt x="0" y="0"/>
                </a:moveTo>
                <a:lnTo>
                  <a:pt x="13174188" y="0"/>
                </a:lnTo>
                <a:lnTo>
                  <a:pt x="1317418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r-HR" dirty="0"/>
          </a:p>
        </p:txBody>
      </p:sp>
      <p:sp>
        <p:nvSpPr>
          <p:cNvPr id="3" name="Freeform 3"/>
          <p:cNvSpPr/>
          <p:nvPr/>
        </p:nvSpPr>
        <p:spPr>
          <a:xfrm>
            <a:off x="15524104" y="896230"/>
            <a:ext cx="1735196" cy="1754939"/>
          </a:xfrm>
          <a:custGeom>
            <a:avLst/>
            <a:gdLst/>
            <a:ahLst/>
            <a:cxnLst/>
            <a:rect l="l" t="t" r="r" b="b"/>
            <a:pathLst>
              <a:path w="1735196" h="1754939">
                <a:moveTo>
                  <a:pt x="0" y="0"/>
                </a:moveTo>
                <a:lnTo>
                  <a:pt x="1735196" y="0"/>
                </a:lnTo>
                <a:lnTo>
                  <a:pt x="1735196" y="1754939"/>
                </a:lnTo>
                <a:lnTo>
                  <a:pt x="0" y="17549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C9436E9D-6CB9-4E92-AE12-605372437B3D}"/>
              </a:ext>
            </a:extLst>
          </p:cNvPr>
          <p:cNvSpPr txBox="1"/>
          <p:nvPr/>
        </p:nvSpPr>
        <p:spPr>
          <a:xfrm>
            <a:off x="381000" y="571500"/>
            <a:ext cx="84820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5400" b="1" dirty="0"/>
              <a:t>Šimun </a:t>
            </a:r>
            <a:r>
              <a:rPr lang="hr-HR" sz="5400" b="1" dirty="0" err="1"/>
              <a:t>Cirenac</a:t>
            </a:r>
            <a:r>
              <a:rPr lang="hr-HR" sz="5400" b="1" dirty="0"/>
              <a:t> pomaže Isusu </a:t>
            </a:r>
          </a:p>
          <a:p>
            <a:pPr algn="ctr"/>
            <a:r>
              <a:rPr lang="hr-HR" sz="5400" b="1" dirty="0"/>
              <a:t>nositi križ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99460" y="0"/>
            <a:ext cx="12689079" cy="10287000"/>
          </a:xfrm>
          <a:custGeom>
            <a:avLst/>
            <a:gdLst/>
            <a:ahLst/>
            <a:cxnLst/>
            <a:rect l="l" t="t" r="r" b="b"/>
            <a:pathLst>
              <a:path w="12689079" h="10287000">
                <a:moveTo>
                  <a:pt x="0" y="0"/>
                </a:moveTo>
                <a:lnTo>
                  <a:pt x="12689080" y="0"/>
                </a:lnTo>
                <a:lnTo>
                  <a:pt x="126890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28913" y="838197"/>
            <a:ext cx="2919253" cy="2233228"/>
          </a:xfrm>
          <a:custGeom>
            <a:avLst/>
            <a:gdLst/>
            <a:ahLst/>
            <a:cxnLst/>
            <a:rect l="l" t="t" r="r" b="b"/>
            <a:pathLst>
              <a:path w="2919253" h="2233228">
                <a:moveTo>
                  <a:pt x="0" y="0"/>
                </a:moveTo>
                <a:lnTo>
                  <a:pt x="2919253" y="0"/>
                </a:lnTo>
                <a:lnTo>
                  <a:pt x="2919253" y="2233228"/>
                </a:lnTo>
                <a:lnTo>
                  <a:pt x="0" y="22332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E8D48E63-4459-7100-FFED-CC0C612245CC}"/>
              </a:ext>
            </a:extLst>
          </p:cNvPr>
          <p:cNvSpPr txBox="1"/>
          <p:nvPr/>
        </p:nvSpPr>
        <p:spPr>
          <a:xfrm>
            <a:off x="381000" y="1954811"/>
            <a:ext cx="7894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5400" b="1" dirty="0"/>
              <a:t>Veronika pruža Isusu rubac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525" y="0"/>
            <a:ext cx="15227624" cy="10287000"/>
          </a:xfrm>
          <a:custGeom>
            <a:avLst/>
            <a:gdLst/>
            <a:ahLst/>
            <a:cxnLst/>
            <a:rect l="l" t="t" r="r" b="b"/>
            <a:pathLst>
              <a:path w="15227624" h="10287000">
                <a:moveTo>
                  <a:pt x="0" y="0"/>
                </a:moveTo>
                <a:lnTo>
                  <a:pt x="15227624" y="0"/>
                </a:lnTo>
                <a:lnTo>
                  <a:pt x="1522762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497684" y="742223"/>
            <a:ext cx="3118638" cy="1890674"/>
          </a:xfrm>
          <a:custGeom>
            <a:avLst/>
            <a:gdLst/>
            <a:ahLst/>
            <a:cxnLst/>
            <a:rect l="l" t="t" r="r" b="b"/>
            <a:pathLst>
              <a:path w="3118638" h="1890674">
                <a:moveTo>
                  <a:pt x="0" y="0"/>
                </a:moveTo>
                <a:lnTo>
                  <a:pt x="3118637" y="0"/>
                </a:lnTo>
                <a:lnTo>
                  <a:pt x="3118637" y="1890674"/>
                </a:lnTo>
                <a:lnTo>
                  <a:pt x="0" y="18906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04C89814-BBC5-248B-E288-F18DD96FB384}"/>
              </a:ext>
            </a:extLst>
          </p:cNvPr>
          <p:cNvSpPr txBox="1"/>
          <p:nvPr/>
        </p:nvSpPr>
        <p:spPr>
          <a:xfrm>
            <a:off x="3962400" y="280558"/>
            <a:ext cx="90156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5400" b="1" dirty="0"/>
              <a:t>Isus pada drugi put pod križem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36671" y="0"/>
            <a:ext cx="13814657" cy="10287000"/>
          </a:xfrm>
          <a:custGeom>
            <a:avLst/>
            <a:gdLst/>
            <a:ahLst/>
            <a:cxnLst/>
            <a:rect l="l" t="t" r="r" b="b"/>
            <a:pathLst>
              <a:path w="13814657" h="10287000">
                <a:moveTo>
                  <a:pt x="0" y="0"/>
                </a:moveTo>
                <a:lnTo>
                  <a:pt x="13814658" y="0"/>
                </a:lnTo>
                <a:lnTo>
                  <a:pt x="138146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818437" y="716287"/>
            <a:ext cx="2939287" cy="1473317"/>
          </a:xfrm>
          <a:custGeom>
            <a:avLst/>
            <a:gdLst/>
            <a:ahLst/>
            <a:cxnLst/>
            <a:rect l="l" t="t" r="r" b="b"/>
            <a:pathLst>
              <a:path w="2939287" h="1473317">
                <a:moveTo>
                  <a:pt x="0" y="0"/>
                </a:moveTo>
                <a:lnTo>
                  <a:pt x="2939287" y="0"/>
                </a:lnTo>
                <a:lnTo>
                  <a:pt x="2939287" y="1473318"/>
                </a:lnTo>
                <a:lnTo>
                  <a:pt x="0" y="14733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39878EA0-37C9-95F4-298B-EF1676D2AEE0}"/>
              </a:ext>
            </a:extLst>
          </p:cNvPr>
          <p:cNvSpPr txBox="1"/>
          <p:nvPr/>
        </p:nvSpPr>
        <p:spPr>
          <a:xfrm>
            <a:off x="1143000" y="952500"/>
            <a:ext cx="54404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5400" b="1" dirty="0"/>
              <a:t>Isus tješi </a:t>
            </a:r>
          </a:p>
          <a:p>
            <a:pPr algn="ctr"/>
            <a:r>
              <a:rPr lang="hr-HR" sz="5400" b="1" dirty="0"/>
              <a:t>jeruzalemske žene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2281</TotalTime>
  <Words>77</Words>
  <Application>Microsoft Office PowerPoint</Application>
  <PresentationFormat>Prilagođeno</PresentationFormat>
  <Paragraphs>18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9" baseType="lpstr">
      <vt:lpstr>Open Sans Bold</vt:lpstr>
      <vt:lpstr>Arial</vt:lpstr>
      <vt:lpstr>Calibri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Križni put</dc:title>
  <cp:lastModifiedBy>Martina Horvat</cp:lastModifiedBy>
  <cp:revision>5</cp:revision>
  <dcterms:created xsi:type="dcterms:W3CDTF">2006-08-16T00:00:00Z</dcterms:created>
  <dcterms:modified xsi:type="dcterms:W3CDTF">2024-03-22T10:23:30Z</dcterms:modified>
  <dc:identifier>DAGAFOcV8HA</dc:identifier>
</cp:coreProperties>
</file>