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8" r:id="rId2"/>
    <p:sldId id="275" r:id="rId3"/>
    <p:sldId id="271" r:id="rId4"/>
    <p:sldId id="272" r:id="rId5"/>
    <p:sldId id="259" r:id="rId6"/>
    <p:sldId id="263" r:id="rId7"/>
    <p:sldId id="257" r:id="rId8"/>
    <p:sldId id="260" r:id="rId9"/>
    <p:sldId id="261" r:id="rId10"/>
    <p:sldId id="262" r:id="rId11"/>
    <p:sldId id="266" r:id="rId12"/>
    <p:sldId id="267" r:id="rId13"/>
    <p:sldId id="268" r:id="rId14"/>
    <p:sldId id="269" r:id="rId15"/>
    <p:sldId id="264" r:id="rId16"/>
    <p:sldId id="265" r:id="rId17"/>
    <p:sldId id="270" r:id="rId18"/>
    <p:sldId id="274" r:id="rId1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092" y="1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49D4E-622F-4E45-BDDC-840A49E5D3DA}" type="datetimeFigureOut">
              <a:rPr lang="hr-HR" smtClean="0"/>
              <a:pPr/>
              <a:t>4.5.2016.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6950F4-53A0-4DD9-83BD-8DDD535CF0E6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902598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E80B35-ED2D-413C-B619-43DF2E387348}" type="slidenum">
              <a:rPr lang="hr-HR" altLang="sr-Latn-RS"/>
              <a:pPr/>
              <a:t>3</a:t>
            </a:fld>
            <a:endParaRPr lang="hr-HR" altLang="sr-Latn-RS"/>
          </a:p>
        </p:txBody>
      </p:sp>
      <p:sp>
        <p:nvSpPr>
          <p:cNvPr id="617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7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altLang="sr-Latn-RS" b="1"/>
              <a:t>144 – </a:t>
            </a:r>
            <a:r>
              <a:rPr lang="it-IT" altLang="sr-Latn-RS" b="1"/>
              <a:t>Primi ove darove, nas O</a:t>
            </a:r>
            <a:r>
              <a:rPr lang="hr-HR" altLang="sr-Latn-RS" b="1"/>
              <a:t>č</a:t>
            </a:r>
            <a:r>
              <a:rPr lang="it-IT" altLang="sr-Latn-RS" b="1"/>
              <a:t>e</a:t>
            </a:r>
            <a:r>
              <a:rPr lang="hr-HR" altLang="sr-Latn-RS"/>
              <a:t> (1. kitica)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8058C1-5925-4698-BC8F-EA6257C89ED3}" type="slidenum">
              <a:rPr lang="hr-HR" altLang="sr-Latn-RS"/>
              <a:pPr/>
              <a:t>4</a:t>
            </a:fld>
            <a:endParaRPr lang="hr-HR" altLang="sr-Latn-RS"/>
          </a:p>
        </p:txBody>
      </p:sp>
      <p:sp>
        <p:nvSpPr>
          <p:cNvPr id="618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8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altLang="sr-Latn-RS" b="1"/>
              <a:t>144 – </a:t>
            </a:r>
            <a:r>
              <a:rPr lang="it-IT" altLang="sr-Latn-RS" b="1"/>
              <a:t>Primi ove darove, nas O</a:t>
            </a:r>
            <a:r>
              <a:rPr lang="hr-HR" altLang="sr-Latn-RS" b="1"/>
              <a:t>č</a:t>
            </a:r>
            <a:r>
              <a:rPr lang="it-IT" altLang="sr-Latn-RS" b="1"/>
              <a:t>e</a:t>
            </a:r>
            <a:r>
              <a:rPr lang="hr-HR" altLang="sr-Latn-RS"/>
              <a:t> (2. kitica)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1CC05F-3CC6-42E7-9352-105926A282D6}" type="slidenum">
              <a:rPr lang="hr-HR"/>
              <a:pPr/>
              <a:t>11</a:t>
            </a:fld>
            <a:endParaRPr lang="hr-HR"/>
          </a:p>
        </p:txBody>
      </p:sp>
      <p:sp>
        <p:nvSpPr>
          <p:cNvPr id="59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2ECF7F-3885-4BFC-98F5-552EFECB341D}" type="slidenum">
              <a:rPr lang="hr-HR"/>
              <a:pPr/>
              <a:t>12</a:t>
            </a:fld>
            <a:endParaRPr lang="hr-HR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2FE781-F10F-419A-B6AA-E22E046A24F8}" type="slidenum">
              <a:rPr lang="hr-HR"/>
              <a:pPr/>
              <a:t>13</a:t>
            </a:fld>
            <a:endParaRPr lang="hr-HR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F6C0FFF-D3F3-4D84-B8A1-B3718B8E8FD0}" type="slidenum">
              <a:rPr lang="hr-HR"/>
              <a:pPr/>
              <a:t>14</a:t>
            </a:fld>
            <a:endParaRPr lang="hr-HR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Kliknite da biste uredili stil podnaslova matrice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4.5.2016.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4.5.2016.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4.5.2016.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4.5.2016.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4.5.2016.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4.5.2016.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4.5.2016.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4.5.2016.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4.5.2016.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4.5.2016.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1A071-2A74-455A-A49A-8BB21E4AC2F6}" type="datetimeFigureOut">
              <a:rPr lang="sr-Latn-CS" smtClean="0"/>
              <a:pPr/>
              <a:t>4.5.2016.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 smtClean="0"/>
              <a:t>Kliknite da biste uredili stil naslova matrice</a:t>
            </a:r>
            <a:endParaRPr lang="hr-HR"/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hr-HR"/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C1A071-2A74-455A-A49A-8BB21E4AC2F6}" type="datetimeFigureOut">
              <a:rPr lang="sr-Latn-CS" smtClean="0"/>
              <a:pPr/>
              <a:t>4.5.2016.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DD72BF-B849-4E00-8E72-529104776363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77500" lnSpcReduction="20000"/>
          </a:bodyPr>
          <a:lstStyle/>
          <a:p>
            <a:r>
              <a:rPr lang="hr-HR" b="1" dirty="0" smtClean="0"/>
              <a:t>EVO NAS PRED TOBOM MARIJO,</a:t>
            </a:r>
            <a:endParaRPr lang="hr-HR" dirty="0" smtClean="0"/>
          </a:p>
          <a:p>
            <a:r>
              <a:rPr lang="hr-HR" b="1" dirty="0" smtClean="0"/>
              <a:t>STOJIMO PRED SLIKOM LIKA TVOG</a:t>
            </a:r>
            <a:endParaRPr lang="hr-HR" dirty="0" smtClean="0"/>
          </a:p>
          <a:p>
            <a:r>
              <a:rPr lang="hr-HR" b="1" dirty="0" smtClean="0"/>
              <a:t>MI JOŠ NE ZNAMO KAKO TREBA MOLITI</a:t>
            </a:r>
            <a:endParaRPr lang="hr-HR" dirty="0" smtClean="0"/>
          </a:p>
          <a:p>
            <a:r>
              <a:rPr lang="hr-HR" b="1" dirty="0" smtClean="0"/>
              <a:t>ZATO OVO CVIJEĆE DAJEMO.</a:t>
            </a:r>
            <a:endParaRPr lang="hr-HR" dirty="0" smtClean="0"/>
          </a:p>
          <a:p>
            <a:r>
              <a:rPr lang="hr-HR" b="1" dirty="0" smtClean="0"/>
              <a:t> </a:t>
            </a:r>
            <a:endParaRPr lang="hr-HR" dirty="0" smtClean="0"/>
          </a:p>
          <a:p>
            <a:r>
              <a:rPr lang="hr-HR" b="1" i="1" dirty="0" smtClean="0"/>
              <a:t>*PRIMI NAŠEG SRCA BUKET BIJELI</a:t>
            </a:r>
            <a:endParaRPr lang="hr-HR" dirty="0" smtClean="0"/>
          </a:p>
          <a:p>
            <a:r>
              <a:rPr lang="hr-HR" b="1" i="1" dirty="0" smtClean="0"/>
              <a:t>PRIMI OVO CVIJEĆE LJUBAVI</a:t>
            </a:r>
            <a:endParaRPr lang="hr-HR" dirty="0" smtClean="0"/>
          </a:p>
          <a:p>
            <a:r>
              <a:rPr lang="hr-HR" b="1" i="1" dirty="0" smtClean="0"/>
              <a:t>SRCA SMO TI SVOJA U NJEM DALI</a:t>
            </a:r>
            <a:endParaRPr lang="hr-HR" dirty="0" smtClean="0"/>
          </a:p>
          <a:p>
            <a:r>
              <a:rPr lang="hr-HR" b="1" i="1" dirty="0" smtClean="0"/>
              <a:t>U NJEM NAM JE ŽIVOT CIJELI.</a:t>
            </a:r>
            <a:endParaRPr lang="hr-HR" dirty="0" smtClean="0"/>
          </a:p>
          <a:p>
            <a:r>
              <a:rPr lang="hr-HR" b="1" i="1" dirty="0" smtClean="0"/>
              <a:t> </a:t>
            </a:r>
            <a:endParaRPr lang="hr-HR" dirty="0" smtClean="0"/>
          </a:p>
          <a:p>
            <a:r>
              <a:rPr lang="hr-HR" b="1" dirty="0" smtClean="0"/>
              <a:t>MOLITVA NEK OVO CVIJEĆE BUDE</a:t>
            </a:r>
            <a:endParaRPr lang="hr-HR" dirty="0" smtClean="0"/>
          </a:p>
          <a:p>
            <a:r>
              <a:rPr lang="hr-HR" b="1" dirty="0" smtClean="0"/>
              <a:t>ZA SVU DJECU SVIJETA KOJA PLAČU.</a:t>
            </a:r>
            <a:endParaRPr lang="hr-HR" dirty="0" smtClean="0"/>
          </a:p>
          <a:p>
            <a:r>
              <a:rPr lang="hr-HR" b="1" dirty="0" smtClean="0"/>
              <a:t>VRATI IM OSMIJEH NA LICU,VRATI IM MIRAN SAN</a:t>
            </a:r>
            <a:endParaRPr lang="hr-HR" dirty="0" smtClean="0"/>
          </a:p>
          <a:p>
            <a:r>
              <a:rPr lang="hr-HR" b="1" dirty="0" smtClean="0"/>
              <a:t>DA SVI BUDU SRETNI KAO MI!</a:t>
            </a:r>
            <a:endParaRPr lang="hr-HR" dirty="0" smtClean="0"/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hr-HR" b="1" dirty="0" smtClean="0"/>
              <a:t>JA SAM,BOŽE,DIJETE TVOJE</a:t>
            </a:r>
            <a:endParaRPr lang="hr-HR" dirty="0" smtClean="0"/>
          </a:p>
          <a:p>
            <a:r>
              <a:rPr lang="hr-HR" b="1" dirty="0" smtClean="0"/>
              <a:t>Ja sam,Bože dijete tvoje,koje u grijeh upalo je.</a:t>
            </a:r>
          </a:p>
          <a:p>
            <a:r>
              <a:rPr lang="hr-HR" b="1" dirty="0" smtClean="0"/>
              <a:t>Ali sad me to žalosti </a:t>
            </a:r>
            <a:endParaRPr lang="hr-HR" dirty="0" smtClean="0"/>
          </a:p>
          <a:p>
            <a:r>
              <a:rPr lang="hr-HR" b="1" dirty="0" smtClean="0"/>
              <a:t>Spasitelju moj oprosti.</a:t>
            </a:r>
            <a:endParaRPr lang="hr-HR" dirty="0" smtClean="0"/>
          </a:p>
          <a:p>
            <a:r>
              <a:rPr lang="hr-HR" b="1" dirty="0" smtClean="0"/>
              <a:t>Isus Krist je svjetlost sama,ispred njega bježi tama.</a:t>
            </a:r>
            <a:endParaRPr lang="hr-HR" dirty="0" smtClean="0"/>
          </a:p>
          <a:p>
            <a:r>
              <a:rPr lang="hr-HR" b="1" dirty="0" smtClean="0"/>
              <a:t>Tko za ovim svjetlom kreće taj zalutat nikad neće.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6" name="Text Box 2066"/>
          <p:cNvSpPr txBox="1">
            <a:spLocks noChangeArrowheads="1"/>
          </p:cNvSpPr>
          <p:nvPr/>
        </p:nvSpPr>
        <p:spPr bwMode="auto">
          <a:xfrm>
            <a:off x="381000" y="381000"/>
            <a:ext cx="8534400" cy="6296025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  <a:buSzPct val="85000"/>
            </a:pP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Darove kruha i vina nosimo sad na oltar Da Božja ruka s visina posveti taj dragi dar</a:t>
            </a:r>
          </a:p>
          <a:p>
            <a:pPr algn="ctr">
              <a:lnSpc>
                <a:spcPct val="70000"/>
              </a:lnSpc>
              <a:spcBef>
                <a:spcPct val="20000"/>
              </a:spcBef>
              <a:buSzPct val="85000"/>
            </a:pPr>
            <a:endParaRPr lang="hr-H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lnSpc>
                <a:spcPct val="70000"/>
              </a:lnSpc>
              <a:spcBef>
                <a:spcPct val="20000"/>
              </a:spcBef>
              <a:buSzPct val="85000"/>
            </a:pPr>
            <a:r>
              <a:rPr lang="hr-HR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Na naš Oltar </a:t>
            </a:r>
            <a:r>
              <a:rPr lang="hr-HR" sz="4000" b="1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stig</a:t>
            </a:r>
            <a:r>
              <a:rPr lang="hr-HR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`o je dar</a:t>
            </a:r>
          </a:p>
          <a:p>
            <a:pPr algn="ctr">
              <a:lnSpc>
                <a:spcPct val="70000"/>
              </a:lnSpc>
              <a:spcBef>
                <a:spcPct val="20000"/>
              </a:spcBef>
              <a:buSzPct val="85000"/>
            </a:pPr>
            <a:r>
              <a:rPr lang="hr-HR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A sada među nas dolazi Bog</a:t>
            </a:r>
          </a:p>
          <a:p>
            <a:pPr algn="ctr">
              <a:lnSpc>
                <a:spcPct val="70000"/>
              </a:lnSpc>
              <a:spcBef>
                <a:spcPct val="20000"/>
              </a:spcBef>
              <a:buSzPct val="85000"/>
            </a:pPr>
            <a:r>
              <a:rPr lang="hr-HR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Slava ti Hostijo sveta</a:t>
            </a:r>
          </a:p>
          <a:p>
            <a:pPr algn="ctr">
              <a:lnSpc>
                <a:spcPct val="70000"/>
              </a:lnSpc>
              <a:spcBef>
                <a:spcPct val="20000"/>
              </a:spcBef>
              <a:buSzPct val="85000"/>
            </a:pPr>
            <a:r>
              <a:rPr lang="hr-HR" sz="40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Ti srećo života mog</a:t>
            </a:r>
          </a:p>
          <a:p>
            <a:pPr algn="ctr">
              <a:lnSpc>
                <a:spcPct val="70000"/>
              </a:lnSpc>
              <a:spcBef>
                <a:spcPct val="20000"/>
              </a:spcBef>
              <a:buSzPct val="85000"/>
            </a:pPr>
            <a:endParaRPr lang="hr-HR" sz="2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spcBef>
                <a:spcPct val="20000"/>
              </a:spcBef>
              <a:buSzPct val="85000"/>
            </a:pP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Plodovi polja i njiva tajna je to srcu mom Kristovo Tijelo se skriva u kruhu i vinu tom</a:t>
            </a:r>
            <a:endParaRPr lang="hr-H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3" name="Text Box 2"/>
          <p:cNvSpPr txBox="1">
            <a:spLocks noChangeArrowheads="1"/>
          </p:cNvSpPr>
          <p:nvPr/>
        </p:nvSpPr>
        <p:spPr bwMode="auto">
          <a:xfrm>
            <a:off x="228600" y="304800"/>
            <a:ext cx="8686800" cy="64643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Jaganjče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Božji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smiluj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se</a:t>
            </a: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! </a:t>
            </a:r>
            <a:r>
              <a:rPr lang="de-DE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sa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mo Ti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daješ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mir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Isuse</a:t>
            </a: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!</a:t>
            </a:r>
            <a:b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</a:b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S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veti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mir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koji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svijet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ne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razumije</a:t>
            </a: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!</a:t>
            </a:r>
            <a:r>
              <a:rPr lang="de-DE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P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ravi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mir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,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presveti</a:t>
            </a: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,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koji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od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Tebe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dolazi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.</a:t>
            </a:r>
            <a:endParaRPr lang="hr-H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Jaganjče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Božji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smiluj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se</a:t>
            </a:r>
            <a:r>
              <a:rPr lang="hr-HR" sz="3600" b="1" dirty="0">
                <a:solidFill>
                  <a:schemeClr val="bg1"/>
                </a:solidFill>
                <a:latin typeface="Comic Sans MS" pitchFamily="66" charset="0"/>
                <a:cs typeface="Arial" charset="0"/>
              </a:rPr>
              <a:t>!</a:t>
            </a:r>
            <a:r>
              <a:rPr lang="de-DE" sz="3600" b="1" dirty="0">
                <a:solidFill>
                  <a:schemeClr val="bg1"/>
                </a:solidFill>
                <a:latin typeface="Comic Sans MS" pitchFamily="66" charset="0"/>
                <a:cs typeface="Arial" charset="0"/>
              </a:rPr>
              <a:t> </a:t>
            </a:r>
            <a:r>
              <a:rPr lang="hr-HR" sz="3600" b="1" dirty="0">
                <a:solidFill>
                  <a:schemeClr val="bg1"/>
                </a:solidFill>
                <a:latin typeface="Comic Sans MS" pitchFamily="66" charset="0"/>
                <a:cs typeface="Arial" charset="0"/>
              </a:rPr>
              <a:t>D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aruj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nam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ljubav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Isuse</a:t>
            </a:r>
            <a:r>
              <a:rPr lang="hr-HR" sz="3600" b="1" dirty="0">
                <a:solidFill>
                  <a:schemeClr val="bg1"/>
                </a:solidFill>
                <a:latin typeface="Comic Sans MS" pitchFamily="66" charset="0"/>
                <a:cs typeface="Arial" charset="0"/>
              </a:rPr>
              <a:t>!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Arial" charset="0"/>
              </a:rPr>
              <a:t/>
            </a:r>
            <a:b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Arial" charset="0"/>
              </a:rPr>
            </a:br>
            <a:r>
              <a:rPr lang="hr-HR" sz="3600" b="1" dirty="0">
                <a:solidFill>
                  <a:schemeClr val="bg1"/>
                </a:solidFill>
                <a:latin typeface="Comic Sans MS" pitchFamily="66" charset="0"/>
                <a:cs typeface="Arial" charset="0"/>
              </a:rPr>
              <a:t>L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jubav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koju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ovaj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svijet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ne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prepoznaje</a:t>
            </a:r>
            <a:r>
              <a:rPr lang="hr-HR" sz="3600" b="1" dirty="0">
                <a:solidFill>
                  <a:schemeClr val="bg1"/>
                </a:solidFill>
                <a:latin typeface="Comic Sans MS" pitchFamily="66" charset="0"/>
                <a:cs typeface="Arial" charset="0"/>
              </a:rPr>
              <a:t>,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Arial" charset="0"/>
              </a:rPr>
              <a:t/>
            </a:r>
            <a:b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Arial" charset="0"/>
              </a:rPr>
            </a:b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ljubav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beskrajnu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sa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Tvog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križa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nama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pruženu</a:t>
            </a:r>
            <a:r>
              <a:rPr lang="en-AU" sz="3600" b="1" dirty="0">
                <a:solidFill>
                  <a:schemeClr val="bg1"/>
                </a:solidFill>
                <a:latin typeface="Comic Sans MS" pitchFamily="66" charset="0"/>
                <a:cs typeface="Times New Roman" pitchFamily="18" charset="0"/>
              </a:rPr>
              <a:t>.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Jaganjče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Božji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smiluj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se</a:t>
            </a: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!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Ž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ivot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nam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poklanjaš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Isuse</a:t>
            </a: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!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V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ječni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život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koji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svijet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ne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obećaje</a:t>
            </a: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.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/>
            </a:r>
            <a:b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</a:b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Blaženi</a:t>
            </a: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,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s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Tobom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svi</a:t>
            </a: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,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slavit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ćemo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Oca</a:t>
            </a:r>
            <a:r>
              <a:rPr lang="en-A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za</a:t>
            </a:r>
            <a:r>
              <a:rPr lang="hr-HR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en-AU" sz="36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  <a:cs typeface="Times New Roman" pitchFamily="18" charset="0"/>
              </a:rPr>
              <a:t>uvijek</a:t>
            </a:r>
            <a:endParaRPr lang="hr-H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228600" y="381000"/>
            <a:ext cx="8763000" cy="6032500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hr-HR" sz="6600" b="1" i="1" dirty="0">
                <a:solidFill>
                  <a:schemeClr val="bg1"/>
                </a:solidFill>
                <a:cs typeface="Times New Roman" pitchFamily="18" charset="0"/>
              </a:rPr>
              <a:t>Aleluja, </a:t>
            </a:r>
            <a:r>
              <a:rPr lang="hr-HR" sz="6600" b="1" i="1" dirty="0" err="1">
                <a:solidFill>
                  <a:schemeClr val="bg1"/>
                </a:solidFill>
                <a:cs typeface="Times New Roman" pitchFamily="18" charset="0"/>
              </a:rPr>
              <a:t>alelu</a:t>
            </a:r>
            <a:r>
              <a:rPr lang="hr-HR" sz="6600" b="1" i="1" dirty="0">
                <a:solidFill>
                  <a:schemeClr val="bg1"/>
                </a:solidFill>
                <a:cs typeface="Times New Roman" pitchFamily="18" charset="0"/>
              </a:rPr>
              <a:t>-aleluja, aleluja, </a:t>
            </a:r>
            <a:r>
              <a:rPr lang="hr-HR" sz="6600" b="1" i="1" dirty="0" err="1">
                <a:solidFill>
                  <a:schemeClr val="bg1"/>
                </a:solidFill>
                <a:cs typeface="Times New Roman" pitchFamily="18" charset="0"/>
              </a:rPr>
              <a:t>aleluja</a:t>
            </a:r>
            <a:r>
              <a:rPr lang="hr-HR" sz="6600" b="1" i="1" dirty="0">
                <a:solidFill>
                  <a:schemeClr val="bg1"/>
                </a:solidFill>
                <a:cs typeface="Times New Roman" pitchFamily="18" charset="0"/>
              </a:rPr>
              <a:t>! (2x)</a:t>
            </a:r>
            <a:endParaRPr lang="hr-HR" sz="6600" b="1" dirty="0">
              <a:solidFill>
                <a:schemeClr val="bg1"/>
              </a:solidFill>
              <a:cs typeface="Times New Roman" pitchFamily="18" charset="0"/>
            </a:endParaRP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hr-HR" sz="6600" b="1" dirty="0">
                <a:solidFill>
                  <a:schemeClr val="bg1"/>
                </a:solidFill>
                <a:cs typeface="Times New Roman" pitchFamily="18" charset="0"/>
              </a:rPr>
              <a:t>Tražite najprije Božje kraljevstvo i pravdu njegovu, i sve drugo bit će vam nadodano, </a:t>
            </a:r>
          </a:p>
          <a:p>
            <a:pPr>
              <a:lnSpc>
                <a:spcPct val="70000"/>
              </a:lnSpc>
              <a:spcBef>
                <a:spcPct val="50000"/>
              </a:spcBef>
            </a:pPr>
            <a:r>
              <a:rPr lang="hr-HR" sz="6600" b="1" dirty="0">
                <a:solidFill>
                  <a:schemeClr val="bg1"/>
                </a:solidFill>
                <a:cs typeface="Times New Roman" pitchFamily="18" charset="0"/>
              </a:rPr>
              <a:t>aleluja, </a:t>
            </a:r>
            <a:r>
              <a:rPr lang="hr-HR" sz="6600" b="1" dirty="0" err="1">
                <a:solidFill>
                  <a:schemeClr val="bg1"/>
                </a:solidFill>
                <a:cs typeface="Times New Roman" pitchFamily="18" charset="0"/>
              </a:rPr>
              <a:t>aleluja</a:t>
            </a:r>
            <a:r>
              <a:rPr lang="hr-HR" sz="6600" b="1" dirty="0">
                <a:solidFill>
                  <a:schemeClr val="bg1"/>
                </a:solidFill>
                <a:cs typeface="Times New Roman" pitchFamily="18" charset="0"/>
              </a:rPr>
              <a:t>!</a:t>
            </a:r>
            <a:endParaRPr lang="hr-HR" sz="66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228600" y="304800"/>
            <a:ext cx="8610600" cy="6245225"/>
          </a:xfrm>
          <a:prstGeom prst="rect">
            <a:avLst/>
          </a:prstGeom>
          <a:solidFill>
            <a:srgbClr val="0070C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20000"/>
              </a:spcBef>
              <a:buSzPct val="85000"/>
            </a:pPr>
            <a:r>
              <a:rPr lang="hr-HR" sz="4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Gospodine smiluj se nama</a:t>
            </a:r>
          </a:p>
          <a:p>
            <a:pPr algn="ctr">
              <a:spcBef>
                <a:spcPct val="20000"/>
              </a:spcBef>
              <a:buSzPct val="85000"/>
            </a:pPr>
            <a:r>
              <a:rPr lang="hr-HR" sz="4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Gospodine smiluj nam se</a:t>
            </a:r>
          </a:p>
          <a:p>
            <a:pPr algn="ctr">
              <a:spcBef>
                <a:spcPct val="20000"/>
              </a:spcBef>
              <a:buSzPct val="85000"/>
            </a:pPr>
            <a:endParaRPr lang="hr-H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spcBef>
                <a:spcPct val="20000"/>
              </a:spcBef>
              <a:buSzPct val="85000"/>
            </a:pPr>
            <a:r>
              <a:rPr lang="hr-HR" sz="48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Mi molimo Tebe da uđeš u naš život sav</a:t>
            </a:r>
          </a:p>
          <a:p>
            <a:pPr algn="ctr">
              <a:spcBef>
                <a:spcPct val="20000"/>
              </a:spcBef>
              <a:buSzPct val="85000"/>
            </a:pPr>
            <a:endParaRPr lang="hr-H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  <a:p>
            <a:pPr algn="ctr">
              <a:spcBef>
                <a:spcPct val="20000"/>
              </a:spcBef>
              <a:buSzPct val="85000"/>
            </a:pPr>
            <a:r>
              <a:rPr lang="hr-HR" sz="4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 Kriste naš smiluj se nama</a:t>
            </a:r>
          </a:p>
          <a:p>
            <a:pPr algn="ctr">
              <a:spcBef>
                <a:spcPct val="20000"/>
              </a:spcBef>
              <a:buSzPct val="85000"/>
            </a:pPr>
            <a:r>
              <a:rPr lang="hr-HR" sz="4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O Kriste naš smiluj nam se</a:t>
            </a:r>
            <a:endParaRPr lang="hr-HR" sz="36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KAD SI ĐAK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hr-HR" dirty="0" smtClean="0"/>
          </a:p>
          <a:p>
            <a:pPr>
              <a:buNone/>
            </a:pPr>
            <a:r>
              <a:rPr lang="hr-HR" b="1" dirty="0" smtClean="0"/>
              <a:t>KAD SI ĐAK JOŠ MLAD</a:t>
            </a:r>
            <a:endParaRPr lang="hr-HR" dirty="0" smtClean="0"/>
          </a:p>
          <a:p>
            <a:pPr>
              <a:buNone/>
            </a:pPr>
            <a:r>
              <a:rPr lang="hr-HR" b="1" dirty="0" smtClean="0"/>
              <a:t>ŠKOLA TI JE JAD</a:t>
            </a:r>
            <a:endParaRPr lang="hr-HR" dirty="0" smtClean="0"/>
          </a:p>
          <a:p>
            <a:pPr>
              <a:buNone/>
            </a:pPr>
            <a:r>
              <a:rPr lang="hr-HR" b="1" dirty="0" smtClean="0"/>
              <a:t>PROFESORI SVI</a:t>
            </a:r>
            <a:endParaRPr lang="hr-HR" dirty="0" smtClean="0"/>
          </a:p>
          <a:p>
            <a:pPr>
              <a:buNone/>
            </a:pPr>
            <a:r>
              <a:rPr lang="hr-HR" b="1" dirty="0" smtClean="0"/>
              <a:t>IZGLEDAJU TI ZLI.</a:t>
            </a:r>
            <a:endParaRPr lang="hr-HR" dirty="0" smtClean="0"/>
          </a:p>
          <a:p>
            <a:pPr>
              <a:buNone/>
            </a:pPr>
            <a:r>
              <a:rPr lang="hr-HR" b="1" dirty="0" smtClean="0"/>
              <a:t>ALI KAD SI STAR</a:t>
            </a:r>
            <a:endParaRPr lang="hr-HR" dirty="0" smtClean="0"/>
          </a:p>
          <a:p>
            <a:pPr>
              <a:buNone/>
            </a:pPr>
            <a:r>
              <a:rPr lang="hr-HR" b="1" dirty="0" smtClean="0"/>
              <a:t>TO JE DRUGA STVAR</a:t>
            </a:r>
            <a:endParaRPr lang="hr-HR" dirty="0" smtClean="0"/>
          </a:p>
          <a:p>
            <a:pPr>
              <a:buNone/>
            </a:pPr>
            <a:r>
              <a:rPr lang="hr-HR" b="1" dirty="0" smtClean="0"/>
              <a:t>TAD BI SVATKO RADO BIO ĐAK.</a:t>
            </a:r>
            <a:endParaRPr lang="hr-HR" dirty="0" smtClean="0"/>
          </a:p>
          <a:p>
            <a:pPr>
              <a:buNone/>
            </a:pPr>
            <a:r>
              <a:rPr lang="hr-HR" b="1" dirty="0" smtClean="0"/>
              <a:t> </a:t>
            </a:r>
            <a:endParaRPr lang="hr-HR" dirty="0" smtClean="0"/>
          </a:p>
          <a:p>
            <a:pPr>
              <a:buNone/>
            </a:pPr>
            <a:r>
              <a:rPr lang="hr-HR" b="1" dirty="0" smtClean="0"/>
              <a:t>O ĐAČKA LJETA</a:t>
            </a:r>
            <a:endParaRPr lang="hr-HR" dirty="0" smtClean="0"/>
          </a:p>
          <a:p>
            <a:pPr>
              <a:buNone/>
            </a:pPr>
            <a:r>
              <a:rPr lang="hr-HR" b="1" dirty="0" smtClean="0"/>
              <a:t>U VAMA RADOSTI JE KRAJ</a:t>
            </a:r>
            <a:endParaRPr lang="hr-HR" dirty="0" smtClean="0"/>
          </a:p>
          <a:p>
            <a:pPr>
              <a:buNone/>
            </a:pPr>
            <a:r>
              <a:rPr lang="hr-HR" b="1" smtClean="0"/>
              <a:t>JER </a:t>
            </a:r>
            <a:r>
              <a:rPr lang="hr-HR" b="1" u="sng" smtClean="0"/>
              <a:t>SVAKOM </a:t>
            </a:r>
            <a:r>
              <a:rPr lang="hr-HR" b="1" u="sng" dirty="0" smtClean="0"/>
              <a:t>CVIJETA</a:t>
            </a:r>
            <a:endParaRPr lang="hr-HR" dirty="0" smtClean="0"/>
          </a:p>
          <a:p>
            <a:pPr>
              <a:buNone/>
            </a:pPr>
            <a:r>
              <a:rPr lang="hr-HR" b="1" u="sng" dirty="0" smtClean="0"/>
              <a:t>JOŠ DIVNI MAJ</a:t>
            </a:r>
            <a:r>
              <a:rPr lang="hr-HR" b="1" dirty="0" smtClean="0"/>
              <a:t>?</a:t>
            </a: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77500" lnSpcReduction="20000"/>
          </a:bodyPr>
          <a:lstStyle/>
          <a:p>
            <a:r>
              <a:rPr lang="hr-HR" b="1" dirty="0" smtClean="0"/>
              <a:t>TU PRED TOBOM STOJIMO</a:t>
            </a:r>
            <a:endParaRPr lang="hr-HR" dirty="0" smtClean="0"/>
          </a:p>
          <a:p>
            <a:r>
              <a:rPr lang="hr-HR" b="1" dirty="0" smtClean="0"/>
              <a:t>MI KO' BRAĆA SVA</a:t>
            </a:r>
            <a:endParaRPr lang="hr-HR" dirty="0" smtClean="0"/>
          </a:p>
          <a:p>
            <a:r>
              <a:rPr lang="hr-HR" b="1" dirty="0" smtClean="0"/>
              <a:t>*PRIMI NAS,ČUVAJ NAS</a:t>
            </a:r>
            <a:endParaRPr lang="hr-HR" dirty="0" smtClean="0"/>
          </a:p>
          <a:p>
            <a:r>
              <a:rPr lang="hr-HR" b="1" dirty="0" smtClean="0"/>
              <a:t> O BOŽE NAŠ           2X</a:t>
            </a:r>
            <a:endParaRPr lang="hr-HR" dirty="0" smtClean="0"/>
          </a:p>
          <a:p>
            <a:r>
              <a:rPr lang="hr-HR" b="1" dirty="0" smtClean="0"/>
              <a:t> </a:t>
            </a:r>
            <a:endParaRPr lang="hr-HR" dirty="0" smtClean="0"/>
          </a:p>
          <a:p>
            <a:r>
              <a:rPr lang="hr-HR" b="1" dirty="0" smtClean="0"/>
              <a:t>TI NAM BUDI UTJEHA </a:t>
            </a:r>
            <a:endParaRPr lang="hr-HR" dirty="0" smtClean="0"/>
          </a:p>
          <a:p>
            <a:r>
              <a:rPr lang="hr-HR" b="1" dirty="0" smtClean="0"/>
              <a:t>SVA KROZ BOL I JAD</a:t>
            </a:r>
            <a:endParaRPr lang="hr-HR" dirty="0" smtClean="0"/>
          </a:p>
          <a:p>
            <a:r>
              <a:rPr lang="hr-HR" b="1" dirty="0" smtClean="0"/>
              <a:t>KRIJEPI NAS,VODI </a:t>
            </a:r>
            <a:endParaRPr lang="hr-HR" dirty="0" smtClean="0"/>
          </a:p>
          <a:p>
            <a:r>
              <a:rPr lang="hr-HR" b="1" dirty="0" smtClean="0"/>
              <a:t> NAS O BOŽE NAŠ</a:t>
            </a:r>
            <a:endParaRPr lang="hr-HR" dirty="0" smtClean="0"/>
          </a:p>
          <a:p>
            <a:r>
              <a:rPr lang="hr-HR" b="1" dirty="0" smtClean="0"/>
              <a:t> </a:t>
            </a:r>
            <a:endParaRPr lang="hr-HR" dirty="0" smtClean="0"/>
          </a:p>
          <a:p>
            <a:r>
              <a:rPr lang="hr-HR" b="1" dirty="0" smtClean="0"/>
              <a:t>TEBI,SADA PJEVAMO SVI</a:t>
            </a:r>
            <a:endParaRPr lang="hr-HR" dirty="0" smtClean="0"/>
          </a:p>
          <a:p>
            <a:r>
              <a:rPr lang="hr-HR" b="1" dirty="0" smtClean="0"/>
              <a:t>ALELUJA</a:t>
            </a:r>
            <a:endParaRPr lang="hr-HR" dirty="0" smtClean="0"/>
          </a:p>
          <a:p>
            <a:r>
              <a:rPr lang="hr-HR" b="1" dirty="0" smtClean="0"/>
              <a:t>BUDI NAM U SRCU O BOŽE NAŠ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/>
              <a:t>PRAVA RIJEČ….</a:t>
            </a:r>
            <a:r>
              <a:rPr lang="hr-HR" dirty="0" smtClean="0"/>
              <a:t/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688632"/>
          </a:xfrm>
        </p:spPr>
        <p:txBody>
          <a:bodyPr>
            <a:normAutofit fontScale="92500" lnSpcReduction="10000"/>
          </a:bodyPr>
          <a:lstStyle/>
          <a:p>
            <a:r>
              <a:rPr lang="hr-HR" b="1" dirty="0" smtClean="0"/>
              <a:t> </a:t>
            </a:r>
            <a:endParaRPr lang="hr-HR" dirty="0" smtClean="0"/>
          </a:p>
          <a:p>
            <a:r>
              <a:rPr lang="hr-HR" b="1" dirty="0" smtClean="0"/>
              <a:t>PRAVA  RIJEČ ,STISAK  RUKE,</a:t>
            </a:r>
            <a:endParaRPr lang="hr-HR" dirty="0" smtClean="0"/>
          </a:p>
          <a:p>
            <a:r>
              <a:rPr lang="hr-HR" b="1" dirty="0" smtClean="0"/>
              <a:t>TREN  KOJI   TRAJE, TO  JE  BOG!</a:t>
            </a:r>
            <a:endParaRPr lang="hr-HR" dirty="0" smtClean="0"/>
          </a:p>
          <a:p>
            <a:r>
              <a:rPr lang="hr-HR" b="1" dirty="0" smtClean="0"/>
              <a:t>Pravi  izlaz  iz  tmine ,</a:t>
            </a:r>
            <a:endParaRPr lang="hr-HR" dirty="0" smtClean="0"/>
          </a:p>
          <a:p>
            <a:r>
              <a:rPr lang="hr-HR" b="1" dirty="0" smtClean="0"/>
              <a:t>Govor tišine:to je Bog!</a:t>
            </a:r>
          </a:p>
          <a:p>
            <a:endParaRPr lang="hr-HR" dirty="0" smtClean="0"/>
          </a:p>
          <a:p>
            <a:r>
              <a:rPr lang="hr-HR" b="1" i="1" dirty="0" smtClean="0"/>
              <a:t>Ljubav  sva ,radost  sva,</a:t>
            </a:r>
            <a:endParaRPr lang="hr-HR" dirty="0" smtClean="0"/>
          </a:p>
          <a:p>
            <a:r>
              <a:rPr lang="hr-HR" b="1" i="1" dirty="0" smtClean="0"/>
              <a:t>i  sjaj  dobrote  iz  oka  tvog!</a:t>
            </a:r>
            <a:endParaRPr lang="hr-HR" dirty="0" smtClean="0"/>
          </a:p>
          <a:p>
            <a:r>
              <a:rPr lang="hr-HR" b="1" i="1" dirty="0" smtClean="0"/>
              <a:t>Da,to  je  Bog!    2x</a:t>
            </a:r>
          </a:p>
          <a:p>
            <a:endParaRPr lang="hr-HR" dirty="0" smtClean="0"/>
          </a:p>
          <a:p>
            <a:r>
              <a:rPr lang="hr-HR" b="1" dirty="0" smtClean="0"/>
              <a:t>!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b="1" dirty="0"/>
              <a:t>Pravi stih,prava pjesma,</a:t>
            </a:r>
            <a:endParaRPr lang="hr-HR" dirty="0"/>
          </a:p>
          <a:p>
            <a:r>
              <a:rPr lang="hr-HR" b="1" dirty="0"/>
              <a:t>mirisna česma:to je Bog.</a:t>
            </a:r>
            <a:endParaRPr lang="hr-HR" dirty="0"/>
          </a:p>
          <a:p>
            <a:r>
              <a:rPr lang="hr-HR" b="1" dirty="0"/>
              <a:t>Pravi vrt prepun sunca,</a:t>
            </a:r>
            <a:endParaRPr lang="hr-HR" dirty="0"/>
          </a:p>
          <a:p>
            <a:r>
              <a:rPr lang="hr-HR" b="1" dirty="0"/>
              <a:t>maštanja,igre to je Bog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98607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/>
              <a:t>KAO KOŠUTA</a:t>
            </a:r>
            <a:br>
              <a:rPr lang="hr-HR" dirty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dirty="0" smtClean="0"/>
              <a:t>Kao </a:t>
            </a:r>
            <a:r>
              <a:rPr lang="hr-HR" dirty="0"/>
              <a:t>košuta što za vodom žudi, žudim za tobom ja, </a:t>
            </a:r>
            <a:br>
              <a:rPr lang="hr-HR" dirty="0"/>
            </a:br>
            <a:r>
              <a:rPr lang="hr-HR" dirty="0"/>
              <a:t>samo ti čežnja srca si moga, tebe slavim ja. </a:t>
            </a:r>
            <a:br>
              <a:rPr lang="hr-HR" dirty="0"/>
            </a:br>
            <a:r>
              <a:rPr lang="hr-HR" dirty="0"/>
              <a:t>Snago moja i zaštito, u tebi duh moj se odmara,</a:t>
            </a:r>
            <a:br>
              <a:rPr lang="hr-HR" dirty="0"/>
            </a:br>
            <a:r>
              <a:rPr lang="hr-HR" dirty="0"/>
              <a:t>samo ti čežnja srca si moga, tebe slavim ja. </a:t>
            </a:r>
            <a:br>
              <a:rPr lang="hr-HR" dirty="0"/>
            </a:br>
            <a:r>
              <a:rPr lang="hr-HR" dirty="0"/>
              <a:t>Tvoja ljubav i briga pruža meni više od blaga sveg, </a:t>
            </a:r>
            <a:br>
              <a:rPr lang="hr-HR" dirty="0"/>
            </a:br>
            <a:r>
              <a:rPr lang="hr-HR" dirty="0"/>
              <a:t>samo ti meni pravu radost daješ, Tebe slavim ja.</a:t>
            </a:r>
            <a:br>
              <a:rPr lang="hr-HR" dirty="0"/>
            </a:br>
            <a:r>
              <a:rPr lang="hr-HR" dirty="0"/>
              <a:t>Nudiš mi prijateljstvo premda ti si Kralj svih kraljeva, </a:t>
            </a:r>
            <a:br>
              <a:rPr lang="hr-HR" dirty="0"/>
            </a:br>
            <a:r>
              <a:rPr lang="hr-HR" dirty="0"/>
              <a:t>najbliži si mi, Bože, ti u svemu, tebe slavim ja.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01959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41308-92A2-4CF8-883D-13D1AA51A67D}" type="slidenum">
              <a:rPr lang="hr-HR" altLang="sr-Latn-RS"/>
              <a:pPr/>
              <a:t>3</a:t>
            </a:fld>
            <a:endParaRPr lang="hr-HR" altLang="sr-Latn-RS"/>
          </a:p>
        </p:txBody>
      </p:sp>
      <p:sp>
        <p:nvSpPr>
          <p:cNvPr id="615426" name="Text Box 2"/>
          <p:cNvSpPr txBox="1">
            <a:spLocks noChangeArrowheads="1"/>
          </p:cNvSpPr>
          <p:nvPr/>
        </p:nvSpPr>
        <p:spPr bwMode="auto">
          <a:xfrm>
            <a:off x="0" y="933450"/>
            <a:ext cx="9144000" cy="481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hr-HR" altLang="sr-Latn-RS" sz="3800" b="1">
                <a:latin typeface="Tahoma" pitchFamily="34" charset="0"/>
              </a:rPr>
              <a:t>Primi ove darove, naš Oče.</a:t>
            </a:r>
            <a:br>
              <a:rPr lang="hr-HR" altLang="sr-Latn-RS" sz="3800" b="1">
                <a:latin typeface="Tahoma" pitchFamily="34" charset="0"/>
              </a:rPr>
            </a:br>
            <a:r>
              <a:rPr lang="hr-HR" altLang="sr-Latn-RS" sz="3800" b="1">
                <a:latin typeface="Tahoma" pitchFamily="34" charset="0"/>
              </a:rPr>
              <a:t>Kruh i vino blagoslovi Ti.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endParaRPr lang="hr-HR" altLang="sr-Latn-RS" sz="1000" b="1">
              <a:latin typeface="Tahoma" pitchFamily="34" charset="0"/>
            </a:endParaRP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hr-HR" altLang="sr-Latn-RS" sz="3800" b="1">
                <a:latin typeface="Tahoma" pitchFamily="34" charset="0"/>
              </a:rPr>
              <a:t>/:  Svaka naša</a:t>
            </a:r>
            <a:br>
              <a:rPr lang="hr-HR" altLang="sr-Latn-RS" sz="3800" b="1">
                <a:latin typeface="Tahoma" pitchFamily="34" charset="0"/>
              </a:rPr>
            </a:br>
            <a:r>
              <a:rPr lang="hr-HR" altLang="sr-Latn-RS" sz="3800" b="1">
                <a:latin typeface="Tahoma" pitchFamily="34" charset="0"/>
              </a:rPr>
              <a:t>molitva i pjesma</a:t>
            </a:r>
            <a:br>
              <a:rPr lang="hr-HR" altLang="sr-Latn-RS" sz="3800" b="1">
                <a:latin typeface="Tahoma" pitchFamily="34" charset="0"/>
              </a:rPr>
            </a:br>
            <a:r>
              <a:rPr lang="hr-HR" altLang="sr-Latn-RS" sz="3800" b="1">
                <a:latin typeface="Tahoma" pitchFamily="34" charset="0"/>
              </a:rPr>
              <a:t>neka bude dar</a:t>
            </a:r>
            <a:br>
              <a:rPr lang="hr-HR" altLang="sr-Latn-RS" sz="3800" b="1">
                <a:latin typeface="Tahoma" pitchFamily="34" charset="0"/>
              </a:rPr>
            </a:br>
            <a:r>
              <a:rPr lang="hr-HR" altLang="sr-Latn-RS" sz="3800" b="1">
                <a:latin typeface="Tahoma" pitchFamily="34" charset="0"/>
              </a:rPr>
              <a:t>Tvojoj vječnoj ljubavi.  :/</a:t>
            </a:r>
          </a:p>
        </p:txBody>
      </p:sp>
      <p:sp>
        <p:nvSpPr>
          <p:cNvPr id="615427" name="Text Box 3"/>
          <p:cNvSpPr txBox="1">
            <a:spLocks noChangeArrowheads="1"/>
          </p:cNvSpPr>
          <p:nvPr/>
        </p:nvSpPr>
        <p:spPr bwMode="auto">
          <a:xfrm>
            <a:off x="8604250" y="0"/>
            <a:ext cx="539750" cy="55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altLang="sr-Latn-RS" sz="3000" b="1">
                <a:latin typeface="Tahoma" pitchFamily="34" charset="0"/>
              </a:rPr>
              <a:t>1</a:t>
            </a:r>
          </a:p>
        </p:txBody>
      </p:sp>
      <p:sp>
        <p:nvSpPr>
          <p:cNvPr id="615428" name="Line 4"/>
          <p:cNvSpPr>
            <a:spLocks noChangeShapeType="1"/>
          </p:cNvSpPr>
          <p:nvPr/>
        </p:nvSpPr>
        <p:spPr bwMode="auto">
          <a:xfrm>
            <a:off x="755650" y="2708275"/>
            <a:ext cx="7704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73219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0C026C-518B-454C-AA0C-6D3C7220A1AA}" type="slidenum">
              <a:rPr lang="hr-HR" altLang="sr-Latn-RS"/>
              <a:pPr/>
              <a:t>4</a:t>
            </a:fld>
            <a:endParaRPr lang="hr-HR" altLang="sr-Latn-RS"/>
          </a:p>
        </p:txBody>
      </p:sp>
      <p:sp>
        <p:nvSpPr>
          <p:cNvPr id="616450" name="Text Box 2"/>
          <p:cNvSpPr txBox="1">
            <a:spLocks noChangeArrowheads="1"/>
          </p:cNvSpPr>
          <p:nvPr/>
        </p:nvSpPr>
        <p:spPr bwMode="auto">
          <a:xfrm>
            <a:off x="0" y="933450"/>
            <a:ext cx="9144000" cy="481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hr-HR" altLang="sr-Latn-RS" sz="3800" b="1">
                <a:latin typeface="Tahoma" pitchFamily="34" charset="0"/>
              </a:rPr>
              <a:t>Željeli bi slijediti Te vjerno.</a:t>
            </a:r>
            <a:br>
              <a:rPr lang="hr-HR" altLang="sr-Latn-RS" sz="3800" b="1">
                <a:latin typeface="Tahoma" pitchFamily="34" charset="0"/>
              </a:rPr>
            </a:br>
            <a:r>
              <a:rPr lang="hr-HR" altLang="sr-Latn-RS" sz="3800" b="1">
                <a:latin typeface="Tahoma" pitchFamily="34" charset="0"/>
              </a:rPr>
              <a:t>Tko je s Tobom pobjeđuje svijet.</a:t>
            </a: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endParaRPr lang="hr-HR" altLang="sr-Latn-RS" sz="1000" b="1">
              <a:latin typeface="Tahoma" pitchFamily="34" charset="0"/>
            </a:endParaRPr>
          </a:p>
          <a:p>
            <a:pPr algn="ctr">
              <a:lnSpc>
                <a:spcPct val="120000"/>
              </a:lnSpc>
              <a:spcBef>
                <a:spcPct val="50000"/>
              </a:spcBef>
            </a:pPr>
            <a:r>
              <a:rPr lang="hr-HR" altLang="sr-Latn-RS" sz="3800" b="1">
                <a:latin typeface="Tahoma" pitchFamily="34" charset="0"/>
              </a:rPr>
              <a:t>/:  Kroz taj Kruh nam</a:t>
            </a:r>
            <a:br>
              <a:rPr lang="hr-HR" altLang="sr-Latn-RS" sz="3800" b="1">
                <a:latin typeface="Tahoma" pitchFamily="34" charset="0"/>
              </a:rPr>
            </a:br>
            <a:r>
              <a:rPr lang="hr-HR" altLang="sr-Latn-RS" sz="3800" b="1">
                <a:latin typeface="Tahoma" pitchFamily="34" charset="0"/>
              </a:rPr>
              <a:t>daješ vječni život</a:t>
            </a:r>
            <a:br>
              <a:rPr lang="hr-HR" altLang="sr-Latn-RS" sz="3800" b="1">
                <a:latin typeface="Tahoma" pitchFamily="34" charset="0"/>
              </a:rPr>
            </a:br>
            <a:r>
              <a:rPr lang="hr-HR" altLang="sr-Latn-RS" sz="3800" b="1">
                <a:latin typeface="Tahoma" pitchFamily="34" charset="0"/>
              </a:rPr>
              <a:t>i po Tvojoj krvi</a:t>
            </a:r>
            <a:br>
              <a:rPr lang="hr-HR" altLang="sr-Latn-RS" sz="3800" b="1">
                <a:latin typeface="Tahoma" pitchFamily="34" charset="0"/>
              </a:rPr>
            </a:br>
            <a:r>
              <a:rPr lang="hr-HR" altLang="sr-Latn-RS" sz="3800" b="1">
                <a:latin typeface="Tahoma" pitchFamily="34" charset="0"/>
              </a:rPr>
              <a:t>svak' je od nas svet.  :/</a:t>
            </a:r>
          </a:p>
        </p:txBody>
      </p:sp>
      <p:sp>
        <p:nvSpPr>
          <p:cNvPr id="616451" name="Text Box 3"/>
          <p:cNvSpPr txBox="1">
            <a:spLocks noChangeArrowheads="1"/>
          </p:cNvSpPr>
          <p:nvPr/>
        </p:nvSpPr>
        <p:spPr bwMode="auto">
          <a:xfrm>
            <a:off x="8604250" y="0"/>
            <a:ext cx="539750" cy="558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altLang="sr-Latn-RS" sz="3000" b="1">
                <a:latin typeface="Tahoma" pitchFamily="34" charset="0"/>
              </a:rPr>
              <a:t>2</a:t>
            </a:r>
          </a:p>
        </p:txBody>
      </p:sp>
      <p:sp>
        <p:nvSpPr>
          <p:cNvPr id="616452" name="Line 4"/>
          <p:cNvSpPr>
            <a:spLocks noChangeShapeType="1"/>
          </p:cNvSpPr>
          <p:nvPr/>
        </p:nvSpPr>
        <p:spPr bwMode="auto">
          <a:xfrm>
            <a:off x="755650" y="2708275"/>
            <a:ext cx="7704138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73239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fontScale="92500" lnSpcReduction="20000"/>
          </a:bodyPr>
          <a:lstStyle/>
          <a:p>
            <a:r>
              <a:rPr lang="hr-HR" b="1" dirty="0" smtClean="0"/>
              <a:t>IMA JEDNA DUGA CESTA KOJA VODI SVE DO RAJA.</a:t>
            </a:r>
            <a:endParaRPr lang="hr-HR" dirty="0" smtClean="0"/>
          </a:p>
          <a:p>
            <a:r>
              <a:rPr lang="hr-HR" b="1" dirty="0" smtClean="0"/>
              <a:t>TO JE CESTA,</a:t>
            </a:r>
            <a:r>
              <a:rPr lang="hr-HR" b="1" dirty="0" err="1" smtClean="0"/>
              <a:t>CESTA</a:t>
            </a:r>
            <a:r>
              <a:rPr lang="hr-HR" b="1" dirty="0" smtClean="0"/>
              <a:t> MIRA,CESTA MIRA I LJUBAVI  2X</a:t>
            </a:r>
            <a:endParaRPr lang="hr-HR" dirty="0" smtClean="0"/>
          </a:p>
          <a:p>
            <a:r>
              <a:rPr lang="hr-HR" b="1" dirty="0" smtClean="0"/>
              <a:t> </a:t>
            </a:r>
            <a:endParaRPr lang="hr-HR" dirty="0" smtClean="0"/>
          </a:p>
          <a:p>
            <a:r>
              <a:rPr lang="hr-HR" b="1" dirty="0" smtClean="0"/>
              <a:t>IMA JEDNO OBEĆANJE DA ĆE OPET DOĆI K NAMA.</a:t>
            </a:r>
            <a:endParaRPr lang="hr-HR" dirty="0" smtClean="0"/>
          </a:p>
          <a:p>
            <a:r>
              <a:rPr lang="hr-HR" b="1" dirty="0" smtClean="0"/>
              <a:t>TO JE OBEĆANJE VJERE ,UFANJA I LJUBAVI   2X</a:t>
            </a:r>
            <a:endParaRPr lang="hr-HR" dirty="0" smtClean="0"/>
          </a:p>
          <a:p>
            <a:r>
              <a:rPr lang="hr-HR" b="1" dirty="0" smtClean="0"/>
              <a:t> </a:t>
            </a:r>
            <a:endParaRPr lang="hr-HR" dirty="0" smtClean="0"/>
          </a:p>
          <a:p>
            <a:r>
              <a:rPr lang="hr-HR" b="1" dirty="0" smtClean="0"/>
              <a:t>KADA MORAŠ SUTRA POĆI SA KRIŽANJA SVOGA PUTA</a:t>
            </a:r>
            <a:endParaRPr lang="hr-HR" dirty="0" smtClean="0"/>
          </a:p>
          <a:p>
            <a:r>
              <a:rPr lang="hr-HR" b="1" dirty="0" smtClean="0"/>
              <a:t>POĐI PUTEM,</a:t>
            </a:r>
            <a:r>
              <a:rPr lang="hr-HR" b="1" dirty="0" err="1" smtClean="0"/>
              <a:t>PUTEM</a:t>
            </a:r>
            <a:r>
              <a:rPr lang="hr-HR" b="1" dirty="0" smtClean="0"/>
              <a:t> KRISTA  PUTEM KRISTA I LJUBAVI    2X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GOSPODINE,SMILUJ SE</a:t>
            </a:r>
            <a:br>
              <a:rPr lang="hr-HR" dirty="0" smtClean="0"/>
            </a:b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/>
              <a:t>Gospodine,smiluj se,Gospodine,smiluj se,</a:t>
            </a:r>
          </a:p>
          <a:p>
            <a:r>
              <a:rPr lang="hr-HR" sz="3600" b="1" dirty="0" smtClean="0"/>
              <a:t>Gospodine,smiluj se, smiluj se, smiluj se</a:t>
            </a:r>
          </a:p>
          <a:p>
            <a:r>
              <a:rPr lang="hr-HR" sz="3600" b="1" dirty="0" smtClean="0"/>
              <a:t>Kriste,smiluj se, Kriste,smiluj se,</a:t>
            </a:r>
          </a:p>
          <a:p>
            <a:r>
              <a:rPr lang="hr-HR" sz="3600" b="1" dirty="0" smtClean="0"/>
              <a:t>Kriste,</a:t>
            </a:r>
            <a:r>
              <a:rPr lang="hr-HR" sz="3600" b="1" dirty="0" err="1" smtClean="0"/>
              <a:t>Kriste</a:t>
            </a:r>
            <a:r>
              <a:rPr lang="hr-HR" sz="3600" b="1" dirty="0" smtClean="0"/>
              <a:t>,smiluj se,</a:t>
            </a:r>
          </a:p>
          <a:p>
            <a:r>
              <a:rPr lang="hr-HR" sz="3600" b="1" dirty="0" smtClean="0"/>
              <a:t>Kriste,</a:t>
            </a:r>
            <a:r>
              <a:rPr lang="hr-HR" sz="3600" b="1" dirty="0" err="1" smtClean="0"/>
              <a:t>Kriste</a:t>
            </a:r>
            <a:r>
              <a:rPr lang="hr-HR" sz="3600" b="1" dirty="0" smtClean="0"/>
              <a:t>,smiluj se,</a:t>
            </a:r>
          </a:p>
          <a:p>
            <a:endParaRPr lang="hr-HR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20000"/>
          </a:bodyPr>
          <a:lstStyle/>
          <a:p>
            <a:r>
              <a:rPr lang="hr-HR" b="1" dirty="0" smtClean="0"/>
              <a:t>Kriste, u Tvoje ime sad smo ovdje svi!</a:t>
            </a:r>
            <a:br>
              <a:rPr lang="hr-HR" b="1" dirty="0" smtClean="0"/>
            </a:br>
            <a:r>
              <a:rPr lang="hr-HR" b="1" dirty="0" smtClean="0"/>
              <a:t>O da, mi vjerujemo da si s nama Ti!</a:t>
            </a:r>
            <a:br>
              <a:rPr lang="hr-HR" b="1" dirty="0" smtClean="0"/>
            </a:br>
            <a:r>
              <a:rPr lang="hr-HR" b="1" dirty="0" smtClean="0"/>
              <a:t>Bez Tebe bili bismo bijedni, preslabi,</a:t>
            </a:r>
            <a:br>
              <a:rPr lang="hr-HR" b="1" dirty="0" smtClean="0"/>
            </a:br>
            <a:r>
              <a:rPr lang="hr-HR" b="1" dirty="0" smtClean="0"/>
              <a:t>za život nam snage daj!</a:t>
            </a:r>
            <a:endParaRPr lang="hr-HR" dirty="0" smtClean="0"/>
          </a:p>
          <a:p>
            <a:r>
              <a:rPr lang="hr-HR" b="1" dirty="0" err="1" smtClean="0"/>
              <a:t>Glory</a:t>
            </a:r>
            <a:r>
              <a:rPr lang="hr-HR" b="1" dirty="0" smtClean="0"/>
              <a:t>, </a:t>
            </a:r>
            <a:r>
              <a:rPr lang="hr-HR" b="1" dirty="0" err="1" smtClean="0"/>
              <a:t>glory</a:t>
            </a:r>
            <a:r>
              <a:rPr lang="hr-HR" b="1" dirty="0" smtClean="0"/>
              <a:t> aleluja, (3x)</a:t>
            </a:r>
            <a:br>
              <a:rPr lang="hr-HR" b="1" dirty="0" smtClean="0"/>
            </a:br>
            <a:r>
              <a:rPr lang="hr-HR" b="1" dirty="0" smtClean="0"/>
              <a:t>za život nam snage daj! </a:t>
            </a:r>
            <a:endParaRPr lang="hr-HR" dirty="0" smtClean="0"/>
          </a:p>
          <a:p>
            <a:r>
              <a:rPr lang="hr-HR" b="1" dirty="0" smtClean="0"/>
              <a:t>Kriste, po ovoj gozbi svoje ljubavi,</a:t>
            </a:r>
            <a:br>
              <a:rPr lang="hr-HR" b="1" dirty="0" smtClean="0"/>
            </a:br>
            <a:r>
              <a:rPr lang="hr-HR" b="1" dirty="0" smtClean="0"/>
              <a:t>po kojoj uvijek s nama htjede ostati,</a:t>
            </a:r>
            <a:br>
              <a:rPr lang="hr-HR" b="1" dirty="0" smtClean="0"/>
            </a:br>
            <a:r>
              <a:rPr lang="hr-HR" b="1" dirty="0" smtClean="0"/>
              <a:t>ostani s nama, blagoslovi svaki dan,</a:t>
            </a:r>
            <a:br>
              <a:rPr lang="hr-HR" b="1" dirty="0" smtClean="0"/>
            </a:br>
            <a:r>
              <a:rPr lang="hr-HR" b="1" dirty="0" smtClean="0"/>
              <a:t>za život nam snage daj!</a:t>
            </a:r>
            <a:endParaRPr lang="hr-HR" dirty="0" smtClean="0"/>
          </a:p>
          <a:p>
            <a:r>
              <a:rPr lang="hr-HR" b="1" dirty="0" smtClean="0"/>
              <a:t>Uskrsli Kriste, Tebi vjerujemo mi</a:t>
            </a:r>
            <a:br>
              <a:rPr lang="hr-HR" b="1" dirty="0" smtClean="0"/>
            </a:br>
            <a:r>
              <a:rPr lang="hr-HR" b="1" dirty="0" smtClean="0"/>
              <a:t>da i naš Uskrs jednom mora svanuti,</a:t>
            </a:r>
            <a:br>
              <a:rPr lang="hr-HR" b="1" dirty="0" smtClean="0"/>
            </a:br>
            <a:r>
              <a:rPr lang="hr-HR" b="1" dirty="0" smtClean="0"/>
              <a:t>al znamo da za Uskrs treba trpjeti,</a:t>
            </a:r>
            <a:br>
              <a:rPr lang="hr-HR" b="1" dirty="0" smtClean="0"/>
            </a:br>
            <a:r>
              <a:rPr lang="hr-HR" b="1" dirty="0" smtClean="0"/>
              <a:t>za život nam snage daj!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626469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endParaRPr lang="hr-HR" dirty="0" smtClean="0"/>
          </a:p>
          <a:p>
            <a:r>
              <a:rPr lang="hr-HR" sz="5100" b="1" dirty="0" smtClean="0"/>
              <a:t>Slava ,slava Bogu na visini!</a:t>
            </a:r>
            <a:endParaRPr lang="hr-HR" sz="5100" dirty="0" smtClean="0"/>
          </a:p>
          <a:p>
            <a:r>
              <a:rPr lang="hr-HR" sz="5100" b="1" dirty="0" smtClean="0"/>
              <a:t>Mir nam, mir nam, dolje u nizini!</a:t>
            </a:r>
            <a:endParaRPr lang="hr-HR" sz="5100" dirty="0" smtClean="0"/>
          </a:p>
          <a:p>
            <a:pPr>
              <a:buNone/>
            </a:pPr>
            <a:r>
              <a:rPr lang="hr-HR" sz="5100" b="1" dirty="0" smtClean="0"/>
              <a:t> </a:t>
            </a:r>
            <a:endParaRPr lang="hr-HR" sz="5100" dirty="0" smtClean="0"/>
          </a:p>
          <a:p>
            <a:r>
              <a:rPr lang="hr-HR" sz="5100" b="1" dirty="0" smtClean="0"/>
              <a:t>      S</a:t>
            </a:r>
            <a:r>
              <a:rPr lang="hr-HR" sz="5100" b="1" i="1" dirty="0" smtClean="0"/>
              <a:t>lavimo te hvalimo te klanjamo se tebi!</a:t>
            </a:r>
            <a:endParaRPr lang="hr-HR" sz="5100" dirty="0" smtClean="0"/>
          </a:p>
          <a:p>
            <a:r>
              <a:rPr lang="hr-HR" sz="5100" b="1" i="1" dirty="0" smtClean="0"/>
              <a:t>      Radosni ko prijatelja zovemo te k sebi.</a:t>
            </a:r>
            <a:endParaRPr lang="hr-HR" sz="5100" dirty="0" smtClean="0"/>
          </a:p>
          <a:p>
            <a:pPr>
              <a:buNone/>
            </a:pPr>
            <a:r>
              <a:rPr lang="hr-HR" sz="5100" b="1" dirty="0" smtClean="0"/>
              <a:t> </a:t>
            </a:r>
            <a:endParaRPr lang="hr-HR" sz="5100" dirty="0" smtClean="0"/>
          </a:p>
          <a:p>
            <a:r>
              <a:rPr lang="hr-HR" sz="5100" b="1" dirty="0" smtClean="0"/>
              <a:t>Slava ,slava Bogu ocu slava,</a:t>
            </a:r>
            <a:endParaRPr lang="hr-HR" sz="5100" dirty="0" smtClean="0"/>
          </a:p>
          <a:p>
            <a:r>
              <a:rPr lang="hr-HR" sz="5100" b="1" dirty="0" smtClean="0"/>
              <a:t>Slava ,sinu ,Duhu Svetom slava!</a:t>
            </a:r>
            <a:endParaRPr lang="hr-HR" sz="5100" dirty="0" smtClean="0"/>
          </a:p>
          <a:p>
            <a:pPr>
              <a:buNone/>
            </a:pPr>
            <a:r>
              <a:rPr lang="hr-HR" sz="5100" b="1" dirty="0" smtClean="0"/>
              <a:t> </a:t>
            </a:r>
            <a:endParaRPr lang="hr-HR" sz="5100" dirty="0" smtClean="0"/>
          </a:p>
          <a:p>
            <a:r>
              <a:rPr lang="hr-HR" sz="5100" b="1" dirty="0" smtClean="0"/>
              <a:t>Slava ,slava nebeskome svatu!</a:t>
            </a:r>
            <a:endParaRPr lang="hr-HR" sz="5100" dirty="0" smtClean="0"/>
          </a:p>
          <a:p>
            <a:r>
              <a:rPr lang="hr-HR" sz="5100" b="1" dirty="0" smtClean="0"/>
              <a:t>Hvala, </a:t>
            </a:r>
            <a:r>
              <a:rPr lang="hr-HR" sz="5100" b="1" dirty="0" err="1" smtClean="0"/>
              <a:t>hvala</a:t>
            </a:r>
            <a:r>
              <a:rPr lang="hr-HR" sz="5100" b="1" dirty="0" smtClean="0"/>
              <a:t> jaganjcu i bratu! </a:t>
            </a:r>
            <a:endParaRPr lang="hr-HR" sz="5100" dirty="0" smtClean="0"/>
          </a:p>
          <a:p>
            <a:pPr>
              <a:buNone/>
            </a:pPr>
            <a:r>
              <a:rPr lang="hr-HR" sz="5100" b="1" dirty="0" smtClean="0"/>
              <a:t> </a:t>
            </a:r>
            <a:endParaRPr lang="hr-HR" sz="5100" dirty="0" smtClean="0"/>
          </a:p>
          <a:p>
            <a:endParaRPr lang="hr-HR" sz="5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5865515"/>
          </a:xfrm>
        </p:spPr>
        <p:txBody>
          <a:bodyPr>
            <a:normAutofit/>
          </a:bodyPr>
          <a:lstStyle/>
          <a:p>
            <a:r>
              <a:rPr lang="hr-HR" sz="4400" b="1" dirty="0" smtClean="0"/>
              <a:t>Krist jednom stade na žalu,</a:t>
            </a:r>
            <a:br>
              <a:rPr lang="hr-HR" sz="4400" b="1" dirty="0" smtClean="0"/>
            </a:br>
            <a:r>
              <a:rPr lang="hr-HR" sz="4400" b="1" dirty="0" err="1" smtClean="0"/>
              <a:t>tražeć</a:t>
            </a:r>
            <a:r>
              <a:rPr lang="hr-HR" sz="4400" b="1" dirty="0" smtClean="0"/>
              <a:t> ljude za velika djela</a:t>
            </a:r>
            <a:br>
              <a:rPr lang="hr-HR" sz="4400" b="1" dirty="0" smtClean="0"/>
            </a:br>
            <a:r>
              <a:rPr lang="hr-HR" sz="4400" b="1" dirty="0" smtClean="0"/>
              <a:t>da love srca božanskom Riječi.</a:t>
            </a:r>
          </a:p>
          <a:p>
            <a:r>
              <a:rPr lang="hr-HR" sz="4800" b="1" dirty="0" smtClean="0">
                <a:solidFill>
                  <a:srgbClr val="FF0000"/>
                </a:solidFill>
              </a:rPr>
              <a:t>O Bože, zar si pozvao mene?</a:t>
            </a:r>
            <a:br>
              <a:rPr lang="hr-HR" sz="4800" b="1" dirty="0" smtClean="0">
                <a:solidFill>
                  <a:srgbClr val="FF0000"/>
                </a:solidFill>
              </a:rPr>
            </a:br>
            <a:r>
              <a:rPr lang="hr-HR" sz="4800" b="1" dirty="0" smtClean="0">
                <a:solidFill>
                  <a:srgbClr val="FF0000"/>
                </a:solidFill>
              </a:rPr>
              <a:t>Tvoje usne moje rekoše ime.</a:t>
            </a:r>
            <a:br>
              <a:rPr lang="hr-HR" sz="4800" b="1" dirty="0" smtClean="0">
                <a:solidFill>
                  <a:srgbClr val="FF0000"/>
                </a:solidFill>
              </a:rPr>
            </a:br>
            <a:r>
              <a:rPr lang="hr-HR" sz="4800" b="1" dirty="0" smtClean="0">
                <a:solidFill>
                  <a:srgbClr val="FF0000"/>
                </a:solidFill>
              </a:rPr>
              <a:t>Svoju lađu sada ostavljam žalu,</a:t>
            </a:r>
            <a:br>
              <a:rPr lang="hr-HR" sz="4800" b="1" dirty="0" smtClean="0">
                <a:solidFill>
                  <a:srgbClr val="FF0000"/>
                </a:solidFill>
              </a:rPr>
            </a:br>
            <a:r>
              <a:rPr lang="hr-HR" sz="4800" b="1" dirty="0" smtClean="0">
                <a:solidFill>
                  <a:srgbClr val="FF0000"/>
                </a:solidFill>
              </a:rPr>
              <a:t>odsad idem kamo šalješ me ti.</a:t>
            </a:r>
          </a:p>
          <a:p>
            <a:pPr>
              <a:buNone/>
            </a:pPr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</TotalTime>
  <Words>426</Words>
  <Application>Microsoft Office PowerPoint</Application>
  <PresentationFormat>Prikaz na zaslonu (4:3)</PresentationFormat>
  <Paragraphs>137</Paragraphs>
  <Slides>18</Slides>
  <Notes>6</Notes>
  <HiddenSlides>0</HiddenSlides>
  <MMClips>0</MMClips>
  <ScaleCrop>false</ScaleCrop>
  <HeadingPairs>
    <vt:vector size="6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18</vt:i4>
      </vt:variant>
    </vt:vector>
  </HeadingPairs>
  <TitlesOfParts>
    <vt:vector size="24" baseType="lpstr">
      <vt:lpstr>Arial</vt:lpstr>
      <vt:lpstr>Calibri</vt:lpstr>
      <vt:lpstr>Comic Sans MS</vt:lpstr>
      <vt:lpstr>Tahoma</vt:lpstr>
      <vt:lpstr>Times New Roman</vt:lpstr>
      <vt:lpstr>Office tema</vt:lpstr>
      <vt:lpstr>PowerPoint prezentacija</vt:lpstr>
      <vt:lpstr>KAO KOŠUTA </vt:lpstr>
      <vt:lpstr>PowerPoint prezentacija</vt:lpstr>
      <vt:lpstr>PowerPoint prezentacija</vt:lpstr>
      <vt:lpstr>PowerPoint prezentacija</vt:lpstr>
      <vt:lpstr>GOSPODINE,SMILUJ SE 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PowerPoint prezentacija</vt:lpstr>
      <vt:lpstr>KAD SI ĐAK </vt:lpstr>
      <vt:lpstr>PowerPoint prezentacija</vt:lpstr>
      <vt:lpstr>PRAVA RIJEČ…. 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KRISTE U TVOJE IME</dc:title>
  <dc:creator>Marica</dc:creator>
  <cp:lastModifiedBy>marica celjak</cp:lastModifiedBy>
  <cp:revision>35</cp:revision>
  <dcterms:created xsi:type="dcterms:W3CDTF">2011-05-02T10:15:04Z</dcterms:created>
  <dcterms:modified xsi:type="dcterms:W3CDTF">2016-05-04T08:03:57Z</dcterms:modified>
</cp:coreProperties>
</file>