
<file path=[Content_Types].xml><?xml version="1.0" encoding="utf-8"?>
<Types xmlns="http://schemas.openxmlformats.org/package/2006/content-types">
  <Default Extension="png" ContentType="image/png"/>
  <Default Extension="jfif" ContentType="image/jpeg"/>
  <Default Extension="svg" ContentType="image/svg+xml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2" r:id="rId2"/>
  </p:sldMasterIdLst>
  <p:notesMasterIdLst>
    <p:notesMasterId r:id="rId20"/>
  </p:notesMasterIdLst>
  <p:sldIdLst>
    <p:sldId id="256" r:id="rId3"/>
    <p:sldId id="257" r:id="rId4"/>
    <p:sldId id="266" r:id="rId5"/>
    <p:sldId id="258" r:id="rId6"/>
    <p:sldId id="267" r:id="rId7"/>
    <p:sldId id="259" r:id="rId8"/>
    <p:sldId id="268" r:id="rId9"/>
    <p:sldId id="260" r:id="rId10"/>
    <p:sldId id="269" r:id="rId11"/>
    <p:sldId id="261" r:id="rId12"/>
    <p:sldId id="262" r:id="rId13"/>
    <p:sldId id="263" r:id="rId14"/>
    <p:sldId id="264" r:id="rId15"/>
    <p:sldId id="265" r:id="rId16"/>
    <p:sldId id="271" r:id="rId17"/>
    <p:sldId id="272" r:id="rId18"/>
    <p:sldId id="273" r:id="rId19"/>
  </p:sldIdLst>
  <p:sldSz cx="14630400" cy="8229600"/>
  <p:notesSz cx="8229600" cy="146304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57" d="100"/>
          <a:sy n="57" d="100"/>
        </p:scale>
        <p:origin x="55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594153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6094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fld id="{5FE1DA8A-9283-4045-A9BB-5ABC7D5DD66E}" type="slidenum">
              <a:rPr lang="hr-HR" altLang="sr-Latn-RS" smtClean="0">
                <a:solidFill>
                  <a:srgbClr val="000000"/>
                </a:solidFill>
              </a:rPr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r-HR" altLang="sr-Latn-R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426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21" y="327660"/>
            <a:ext cx="4813301" cy="1394460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20080" y="327660"/>
            <a:ext cx="8178800" cy="7023736"/>
          </a:xfrm>
        </p:spPr>
        <p:txBody>
          <a:bodyPr/>
          <a:lstStyle>
            <a:lvl1pPr>
              <a:defRPr sz="3840"/>
            </a:lvl1pPr>
            <a:lvl2pPr>
              <a:defRPr sz="3360"/>
            </a:lvl2pPr>
            <a:lvl3pPr>
              <a:defRPr sz="288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521" y="1722120"/>
            <a:ext cx="4813301" cy="5629276"/>
          </a:xfrm>
        </p:spPr>
        <p:txBody>
          <a:bodyPr/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fld id="{53A8C58A-DA2E-4E3B-B17E-63B96BD61CCB}" type="slidenum">
              <a:rPr lang="hr-HR" altLang="sr-Latn-RS" smtClean="0">
                <a:solidFill>
                  <a:srgbClr val="000000"/>
                </a:solidFill>
              </a:rPr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r-HR" altLang="sr-Latn-R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29928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7661" y="5760720"/>
            <a:ext cx="8778240" cy="68008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67661" y="735330"/>
            <a:ext cx="8778240" cy="4937760"/>
          </a:xfrm>
        </p:spPr>
        <p:txBody>
          <a:bodyPr/>
          <a:lstStyle>
            <a:lvl1pPr marL="0" indent="0">
              <a:buNone/>
              <a:defRPr sz="3840"/>
            </a:lvl1pPr>
            <a:lvl2pPr marL="548640" indent="0">
              <a:buNone/>
              <a:defRPr sz="3360"/>
            </a:lvl2pPr>
            <a:lvl3pPr marL="1097280" indent="0">
              <a:buNone/>
              <a:defRPr sz="2880"/>
            </a:lvl3pPr>
            <a:lvl4pPr marL="1645920" indent="0">
              <a:buNone/>
              <a:defRPr sz="2400"/>
            </a:lvl4pPr>
            <a:lvl5pPr marL="2194560" indent="0">
              <a:buNone/>
              <a:defRPr sz="2400"/>
            </a:lvl5pPr>
            <a:lvl6pPr marL="2743200" indent="0">
              <a:buNone/>
              <a:defRPr sz="2400"/>
            </a:lvl6pPr>
            <a:lvl7pPr marL="3291840" indent="0">
              <a:buNone/>
              <a:defRPr sz="2400"/>
            </a:lvl7pPr>
            <a:lvl8pPr marL="3840480" indent="0">
              <a:buNone/>
              <a:defRPr sz="2400"/>
            </a:lvl8pPr>
            <a:lvl9pPr marL="4389120" indent="0">
              <a:buNone/>
              <a:defRPr sz="24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67661" y="6440806"/>
            <a:ext cx="8778240" cy="965834"/>
          </a:xfrm>
        </p:spPr>
        <p:txBody>
          <a:bodyPr/>
          <a:lstStyle>
            <a:lvl1pPr marL="0" indent="0">
              <a:buNone/>
              <a:defRPr sz="1680"/>
            </a:lvl1pPr>
            <a:lvl2pPr marL="548640" indent="0">
              <a:buNone/>
              <a:defRPr sz="1440"/>
            </a:lvl2pPr>
            <a:lvl3pPr marL="1097280" indent="0">
              <a:buNone/>
              <a:defRPr sz="1200"/>
            </a:lvl3pPr>
            <a:lvl4pPr marL="1645920" indent="0">
              <a:buNone/>
              <a:defRPr sz="1080"/>
            </a:lvl4pPr>
            <a:lvl5pPr marL="2194560" indent="0">
              <a:buNone/>
              <a:defRPr sz="1080"/>
            </a:lvl5pPr>
            <a:lvl6pPr marL="2743200" indent="0">
              <a:buNone/>
              <a:defRPr sz="1080"/>
            </a:lvl6pPr>
            <a:lvl7pPr marL="3291840" indent="0">
              <a:buNone/>
              <a:defRPr sz="1080"/>
            </a:lvl7pPr>
            <a:lvl8pPr marL="3840480" indent="0">
              <a:buNone/>
              <a:defRPr sz="1080"/>
            </a:lvl8pPr>
            <a:lvl9pPr marL="4389120" indent="0">
              <a:buNone/>
              <a:defRPr sz="108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fld id="{624B68F2-B21D-4C4D-875E-6E73A031A5CF}" type="slidenum">
              <a:rPr lang="hr-HR" altLang="sr-Latn-RS" smtClean="0">
                <a:solidFill>
                  <a:srgbClr val="000000"/>
                </a:solidFill>
              </a:rPr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r-HR" altLang="sr-Latn-R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1266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fld id="{77A5B941-8C89-46BD-BD37-36779BD14E26}" type="slidenum">
              <a:rPr lang="hr-HR" altLang="sr-Latn-RS" smtClean="0">
                <a:solidFill>
                  <a:srgbClr val="000000"/>
                </a:solidFill>
              </a:rPr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r-HR" altLang="sr-Latn-R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956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607040" y="329566"/>
            <a:ext cx="3291840" cy="702183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1520" y="329566"/>
            <a:ext cx="9631680" cy="702183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fld id="{37EA5455-0BEF-4B04-8A38-E63F02370EF8}" type="slidenum">
              <a:rPr lang="hr-HR" altLang="sr-Latn-RS" smtClean="0">
                <a:solidFill>
                  <a:srgbClr val="000000"/>
                </a:solidFill>
              </a:rPr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r-HR" altLang="sr-Latn-R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29849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2754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12834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hr-H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E1DA8A-9283-4045-A9BB-5ABC7D5DD66E}" type="slidenum">
              <a:rPr lang="hr-HR" altLang="sr-Latn-RS"/>
              <a:pPr>
                <a:defRPr/>
              </a:pPr>
              <a:t>‹#›</a:t>
            </a:fld>
            <a:endParaRPr lang="hr-HR" altLang="sr-Latn-RS"/>
          </a:p>
        </p:txBody>
      </p:sp>
    </p:spTree>
    <p:extLst>
      <p:ext uri="{BB962C8B-B14F-4D97-AF65-F5344CB8AC3E}">
        <p14:creationId xmlns:p14="http://schemas.microsoft.com/office/powerpoint/2010/main" val="15159955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2556511"/>
            <a:ext cx="12435840" cy="176403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4560" y="4663440"/>
            <a:ext cx="10241280" cy="2103120"/>
          </a:xfrm>
        </p:spPr>
        <p:txBody>
          <a:bodyPr/>
          <a:lstStyle>
            <a:lvl1pPr marL="0" indent="0" algn="ctr">
              <a:buNone/>
              <a:defRPr/>
            </a:lvl1pPr>
            <a:lvl2pPr marL="548640" indent="0" algn="ctr">
              <a:buNone/>
              <a:defRPr/>
            </a:lvl2pPr>
            <a:lvl3pPr marL="1097280" indent="0" algn="ctr">
              <a:buNone/>
              <a:defRPr/>
            </a:lvl3pPr>
            <a:lvl4pPr marL="1645920" indent="0" algn="ctr">
              <a:buNone/>
              <a:defRPr/>
            </a:lvl4pPr>
            <a:lvl5pPr marL="2194560" indent="0" algn="ctr">
              <a:buNone/>
              <a:defRPr/>
            </a:lvl5pPr>
            <a:lvl6pPr marL="2743200" indent="0" algn="ctr">
              <a:buNone/>
              <a:defRPr/>
            </a:lvl6pPr>
            <a:lvl7pPr marL="3291840" indent="0" algn="ctr">
              <a:buNone/>
              <a:defRPr/>
            </a:lvl7pPr>
            <a:lvl8pPr marL="3840480" indent="0" algn="ctr">
              <a:buNone/>
              <a:defRPr/>
            </a:lvl8pPr>
            <a:lvl9pPr marL="438912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fld id="{D205956C-FD4E-4C60-AA8F-1A6D6241D4FA}" type="slidenum">
              <a:rPr lang="hr-HR" altLang="sr-Latn-RS" smtClean="0">
                <a:solidFill>
                  <a:srgbClr val="000000"/>
                </a:solidFill>
              </a:rPr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r-HR" altLang="sr-Latn-R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6182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fld id="{43E389A2-8A6E-4E6B-B6B3-EC4DC0EA932D}" type="slidenum">
              <a:rPr lang="hr-HR" altLang="sr-Latn-RS" smtClean="0">
                <a:solidFill>
                  <a:srgbClr val="000000"/>
                </a:solidFill>
              </a:rPr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r-HR" altLang="sr-Latn-R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700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5701" y="5288281"/>
            <a:ext cx="12435840" cy="163449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5701" y="3488056"/>
            <a:ext cx="12435840" cy="1800224"/>
          </a:xfrm>
        </p:spPr>
        <p:txBody>
          <a:bodyPr anchor="b"/>
          <a:lstStyle>
            <a:lvl1pPr marL="0" indent="0">
              <a:buNone/>
              <a:defRPr sz="2400"/>
            </a:lvl1pPr>
            <a:lvl2pPr marL="548640" indent="0">
              <a:buNone/>
              <a:defRPr sz="2160"/>
            </a:lvl2pPr>
            <a:lvl3pPr marL="1097280" indent="0">
              <a:buNone/>
              <a:defRPr sz="1920"/>
            </a:lvl3pPr>
            <a:lvl4pPr marL="1645920" indent="0">
              <a:buNone/>
              <a:defRPr sz="1680"/>
            </a:lvl4pPr>
            <a:lvl5pPr marL="2194560" indent="0">
              <a:buNone/>
              <a:defRPr sz="1680"/>
            </a:lvl5pPr>
            <a:lvl6pPr marL="2743200" indent="0">
              <a:buNone/>
              <a:defRPr sz="1680"/>
            </a:lvl6pPr>
            <a:lvl7pPr marL="3291840" indent="0">
              <a:buNone/>
              <a:defRPr sz="1680"/>
            </a:lvl7pPr>
            <a:lvl8pPr marL="3840480" indent="0">
              <a:buNone/>
              <a:defRPr sz="1680"/>
            </a:lvl8pPr>
            <a:lvl9pPr marL="4389120" indent="0">
              <a:buNone/>
              <a:defRPr sz="168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fld id="{18D0B078-C131-40F7-ACD4-34681D62DACD}" type="slidenum">
              <a:rPr lang="hr-HR" altLang="sr-Latn-RS" smtClean="0">
                <a:solidFill>
                  <a:srgbClr val="000000"/>
                </a:solidFill>
              </a:rPr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r-HR" altLang="sr-Latn-R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087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1920240"/>
            <a:ext cx="6461760" cy="5431156"/>
          </a:xfrm>
        </p:spPr>
        <p:txBody>
          <a:bodyPr/>
          <a:lstStyle>
            <a:lvl1pPr>
              <a:defRPr sz="3360"/>
            </a:lvl1pPr>
            <a:lvl2pPr>
              <a:defRPr sz="2880"/>
            </a:lvl2pPr>
            <a:lvl3pPr>
              <a:defRPr sz="2400"/>
            </a:lvl3pPr>
            <a:lvl4pPr>
              <a:defRPr sz="2160"/>
            </a:lvl4pPr>
            <a:lvl5pPr>
              <a:defRPr sz="216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37120" y="1920240"/>
            <a:ext cx="6461760" cy="5431156"/>
          </a:xfrm>
        </p:spPr>
        <p:txBody>
          <a:bodyPr/>
          <a:lstStyle>
            <a:lvl1pPr>
              <a:defRPr sz="3360"/>
            </a:lvl1pPr>
            <a:lvl2pPr>
              <a:defRPr sz="2880"/>
            </a:lvl2pPr>
            <a:lvl3pPr>
              <a:defRPr sz="2400"/>
            </a:lvl3pPr>
            <a:lvl4pPr>
              <a:defRPr sz="2160"/>
            </a:lvl4pPr>
            <a:lvl5pPr>
              <a:defRPr sz="216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fld id="{BE968F04-BC35-4DB9-B1DB-40173E083DE4}" type="slidenum">
              <a:rPr lang="hr-HR" altLang="sr-Latn-RS" smtClean="0">
                <a:solidFill>
                  <a:srgbClr val="000000"/>
                </a:solidFill>
              </a:rPr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r-HR" altLang="sr-Latn-R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220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1842136"/>
            <a:ext cx="6464301" cy="76771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20" y="2609850"/>
            <a:ext cx="6464301" cy="4741546"/>
          </a:xfrm>
        </p:spPr>
        <p:txBody>
          <a:bodyPr/>
          <a:lstStyle>
            <a:lvl1pPr>
              <a:defRPr sz="2880"/>
            </a:lvl1pPr>
            <a:lvl2pPr>
              <a:defRPr sz="2400"/>
            </a:lvl2pPr>
            <a:lvl3pPr>
              <a:defRPr sz="2160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32041" y="1842136"/>
            <a:ext cx="6466840" cy="767714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640" indent="0">
              <a:buNone/>
              <a:defRPr sz="2400" b="1"/>
            </a:lvl2pPr>
            <a:lvl3pPr marL="1097280" indent="0">
              <a:buNone/>
              <a:defRPr sz="2160" b="1"/>
            </a:lvl3pPr>
            <a:lvl4pPr marL="1645920" indent="0">
              <a:buNone/>
              <a:defRPr sz="1920" b="1"/>
            </a:lvl4pPr>
            <a:lvl5pPr marL="2194560" indent="0">
              <a:buNone/>
              <a:defRPr sz="1920" b="1"/>
            </a:lvl5pPr>
            <a:lvl6pPr marL="2743200" indent="0">
              <a:buNone/>
              <a:defRPr sz="1920" b="1"/>
            </a:lvl6pPr>
            <a:lvl7pPr marL="3291840" indent="0">
              <a:buNone/>
              <a:defRPr sz="1920" b="1"/>
            </a:lvl7pPr>
            <a:lvl8pPr marL="3840480" indent="0">
              <a:buNone/>
              <a:defRPr sz="1920" b="1"/>
            </a:lvl8pPr>
            <a:lvl9pPr marL="4389120" indent="0">
              <a:buNone/>
              <a:defRPr sz="192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32041" y="2609850"/>
            <a:ext cx="6466840" cy="4741546"/>
          </a:xfrm>
        </p:spPr>
        <p:txBody>
          <a:bodyPr/>
          <a:lstStyle>
            <a:lvl1pPr>
              <a:defRPr sz="2880"/>
            </a:lvl1pPr>
            <a:lvl2pPr>
              <a:defRPr sz="2400"/>
            </a:lvl2pPr>
            <a:lvl3pPr>
              <a:defRPr sz="2160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fld id="{B4DAEF4B-05C0-4D9E-B3F4-2F4D379919D8}" type="slidenum">
              <a:rPr lang="hr-HR" altLang="sr-Latn-RS" smtClean="0">
                <a:solidFill>
                  <a:srgbClr val="000000"/>
                </a:solidFill>
              </a:rPr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r-HR" altLang="sr-Latn-R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5562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fld id="{B4D760D0-85B5-4FBA-934F-CC4FF0A62D65}" type="slidenum">
              <a:rPr lang="hr-HR" altLang="sr-Latn-RS" smtClean="0">
                <a:solidFill>
                  <a:srgbClr val="000000"/>
                </a:solidFill>
              </a:rPr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r-HR" altLang="sr-Latn-R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61182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731520" y="329566"/>
            <a:ext cx="1316736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r-HR" altLang="sr-Latn-R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31520" y="1920240"/>
            <a:ext cx="13167360" cy="54311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r-HR" altLang="sr-Latn-RS" smtClean="0"/>
              <a:t>Click to edit Master text styles</a:t>
            </a:r>
          </a:p>
          <a:p>
            <a:pPr lvl="1"/>
            <a:r>
              <a:rPr lang="hr-HR" altLang="sr-Latn-RS" smtClean="0"/>
              <a:t>Second level</a:t>
            </a:r>
          </a:p>
          <a:p>
            <a:pPr lvl="2"/>
            <a:r>
              <a:rPr lang="hr-HR" altLang="sr-Latn-RS" smtClean="0"/>
              <a:t>Third level</a:t>
            </a:r>
          </a:p>
          <a:p>
            <a:pPr lvl="3"/>
            <a:r>
              <a:rPr lang="hr-HR" altLang="sr-Latn-RS" smtClean="0"/>
              <a:t>Fourth level</a:t>
            </a:r>
          </a:p>
          <a:p>
            <a:pPr lvl="4"/>
            <a:r>
              <a:rPr lang="hr-HR" altLang="sr-Latn-RS" smtClean="0"/>
              <a:t>Fifth level</a:t>
            </a:r>
          </a:p>
        </p:txBody>
      </p:sp>
      <p:sp>
        <p:nvSpPr>
          <p:cNvPr id="2150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731520" y="7494270"/>
            <a:ext cx="341376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680">
                <a:latin typeface="Arial" charset="0"/>
              </a:defRPr>
            </a:lvl1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00000"/>
              </a:solidFill>
            </a:endParaRPr>
          </a:p>
        </p:txBody>
      </p:sp>
      <p:sp>
        <p:nvSpPr>
          <p:cNvPr id="2150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998720" y="7494270"/>
            <a:ext cx="463296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680">
                <a:latin typeface="Arial" charset="0"/>
              </a:defRPr>
            </a:lvl1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endParaRPr lang="hr-HR">
              <a:solidFill>
                <a:srgbClr val="000000"/>
              </a:solidFill>
            </a:endParaRPr>
          </a:p>
        </p:txBody>
      </p:sp>
      <p:sp>
        <p:nvSpPr>
          <p:cNvPr id="215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0485120" y="7494270"/>
            <a:ext cx="341376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680"/>
            </a:lvl1pPr>
          </a:lstStyle>
          <a:p>
            <a:pPr defTabSz="1097280" fontAlgn="base">
              <a:spcBef>
                <a:spcPct val="0"/>
              </a:spcBef>
              <a:spcAft>
                <a:spcPct val="0"/>
              </a:spcAft>
              <a:defRPr/>
            </a:pPr>
            <a:fld id="{AC79A9B8-119D-4360-9A19-956157F3C437}" type="slidenum">
              <a:rPr lang="hr-HR" altLang="sr-Latn-RS" smtClean="0">
                <a:solidFill>
                  <a:srgbClr val="000000"/>
                </a:solidFill>
              </a:rPr>
              <a:pPr defTabSz="1097280"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r-HR" altLang="sr-Latn-R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2021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28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28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28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28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280">
          <a:solidFill>
            <a:schemeClr val="tx2"/>
          </a:solidFill>
          <a:latin typeface="Arial" charset="0"/>
        </a:defRPr>
      </a:lvl5pPr>
      <a:lvl6pPr marL="548640" algn="ctr" rtl="0" fontAlgn="base">
        <a:spcBef>
          <a:spcPct val="0"/>
        </a:spcBef>
        <a:spcAft>
          <a:spcPct val="0"/>
        </a:spcAft>
        <a:defRPr sz="5280">
          <a:solidFill>
            <a:schemeClr val="tx2"/>
          </a:solidFill>
          <a:latin typeface="Arial" charset="0"/>
        </a:defRPr>
      </a:lvl6pPr>
      <a:lvl7pPr marL="1097280" algn="ctr" rtl="0" fontAlgn="base">
        <a:spcBef>
          <a:spcPct val="0"/>
        </a:spcBef>
        <a:spcAft>
          <a:spcPct val="0"/>
        </a:spcAft>
        <a:defRPr sz="5280">
          <a:solidFill>
            <a:schemeClr val="tx2"/>
          </a:solidFill>
          <a:latin typeface="Arial" charset="0"/>
        </a:defRPr>
      </a:lvl7pPr>
      <a:lvl8pPr marL="1645920" algn="ctr" rtl="0" fontAlgn="base">
        <a:spcBef>
          <a:spcPct val="0"/>
        </a:spcBef>
        <a:spcAft>
          <a:spcPct val="0"/>
        </a:spcAft>
        <a:defRPr sz="5280">
          <a:solidFill>
            <a:schemeClr val="tx2"/>
          </a:solidFill>
          <a:latin typeface="Arial" charset="0"/>
        </a:defRPr>
      </a:lvl8pPr>
      <a:lvl9pPr marL="2194560" algn="ctr" rtl="0" fontAlgn="base">
        <a:spcBef>
          <a:spcPct val="0"/>
        </a:spcBef>
        <a:spcAft>
          <a:spcPct val="0"/>
        </a:spcAft>
        <a:defRPr sz="5280">
          <a:solidFill>
            <a:schemeClr val="tx2"/>
          </a:solidFill>
          <a:latin typeface="Arial" charset="0"/>
        </a:defRPr>
      </a:lvl9pPr>
    </p:titleStyle>
    <p:bodyStyle>
      <a:lvl1pPr marL="411480" indent="-411480" algn="l" rtl="0" eaLnBrk="0" fontAlgn="base" hangingPunct="0">
        <a:spcBef>
          <a:spcPct val="20000"/>
        </a:spcBef>
        <a:spcAft>
          <a:spcPct val="0"/>
        </a:spcAft>
        <a:buChar char="•"/>
        <a:defRPr sz="3840">
          <a:solidFill>
            <a:schemeClr val="tx1"/>
          </a:solidFill>
          <a:latin typeface="+mn-lt"/>
          <a:ea typeface="+mn-ea"/>
          <a:cs typeface="+mn-cs"/>
        </a:defRPr>
      </a:lvl1pPr>
      <a:lvl2pPr marL="891540" indent="-342900" algn="l" rtl="0" eaLnBrk="0" fontAlgn="base" hangingPunct="0">
        <a:spcBef>
          <a:spcPct val="20000"/>
        </a:spcBef>
        <a:spcAft>
          <a:spcPct val="0"/>
        </a:spcAft>
        <a:buChar char="–"/>
        <a:defRPr sz="3360">
          <a:solidFill>
            <a:schemeClr val="tx1"/>
          </a:solidFill>
          <a:latin typeface="+mn-lt"/>
        </a:defRPr>
      </a:lvl2pPr>
      <a:lvl3pPr marL="1371600" indent="-274320" algn="l" rtl="0" eaLnBrk="0" fontAlgn="base" hangingPunct="0">
        <a:spcBef>
          <a:spcPct val="20000"/>
        </a:spcBef>
        <a:spcAft>
          <a:spcPct val="0"/>
        </a:spcAft>
        <a:buChar char="•"/>
        <a:defRPr sz="2880">
          <a:solidFill>
            <a:schemeClr val="tx1"/>
          </a:solidFill>
          <a:latin typeface="+mn-lt"/>
        </a:defRPr>
      </a:lvl3pPr>
      <a:lvl4pPr marL="1920240" indent="-27432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</a:defRPr>
      </a:lvl4pPr>
      <a:lvl5pPr marL="2468880" indent="-274320" algn="l" rtl="0" eaLnBrk="0" fontAlgn="base" hangingPunct="0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5pPr>
      <a:lvl6pPr marL="3017520" indent="-27432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6pPr>
      <a:lvl7pPr marL="3566160" indent="-27432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7pPr>
      <a:lvl8pPr marL="4114800" indent="-27432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8pPr>
      <a:lvl9pPr marL="4663440" indent="-274320" algn="l" rtl="0" fontAlgn="base"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9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56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84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48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9120" algn="l" defTabSz="1097280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s://gamma.app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s://gamma.app" TargetMode="Externa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s://gamma.app" TargetMode="Externa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s://gamma.app" TargetMode="External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gamma.app" TargetMode="Externa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3.png"/><Relationship Id="rId4" Type="http://schemas.openxmlformats.org/officeDocument/2006/relationships/hyperlink" Target="https://gamma.app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s://learningapps.org/view31778131" TargetMode="External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s://gamma.app" TargetMode="Externa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fi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fif"/><Relationship Id="rId5" Type="http://schemas.openxmlformats.org/officeDocument/2006/relationships/image" Target="../media/image3.png"/><Relationship Id="rId4" Type="http://schemas.openxmlformats.org/officeDocument/2006/relationships/hyperlink" Target="https://gamma.app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s://gamma.app" TargetMode="External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4.pn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s://gamma.app" TargetMode="External"/><Relationship Id="rId4" Type="http://schemas.openxmlformats.org/officeDocument/2006/relationships/image" Target="../media/image9.png"/><Relationship Id="rId9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hyperlink" Target="https://gamma.app" TargetMode="Externa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010900" y="552026"/>
            <a:ext cx="7477601" cy="958215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7545"/>
              </a:lnSpc>
            </a:pPr>
            <a:r>
              <a:rPr lang="en-US" sz="6600" b="1" dirty="0" err="1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Religija</a:t>
            </a:r>
            <a:r>
              <a:rPr lang="en-US" sz="660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6600" b="1" dirty="0" err="1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kao</a:t>
            </a:r>
            <a:r>
              <a:rPr lang="en-US" sz="660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6600" b="1" dirty="0" err="1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izraz</a:t>
            </a:r>
            <a:r>
              <a:rPr lang="en-US" sz="660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endParaRPr lang="hr-HR" sz="6600" b="1" dirty="0" smtClean="0">
              <a:solidFill>
                <a:srgbClr val="404155"/>
              </a:solidFill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>
              <a:lnSpc>
                <a:spcPts val="7545"/>
              </a:lnSpc>
            </a:pPr>
            <a:r>
              <a:rPr lang="en-US" sz="6600" b="1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traganja</a:t>
            </a:r>
            <a:r>
              <a:rPr lang="en-US" sz="6600" b="1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6600" b="1" dirty="0" err="1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za</a:t>
            </a:r>
            <a:r>
              <a:rPr lang="en-US" sz="6600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6600" b="1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Bogom</a:t>
            </a:r>
            <a:endParaRPr lang="hr-HR" sz="6600" b="1" dirty="0" smtClean="0">
              <a:solidFill>
                <a:srgbClr val="404155"/>
              </a:solidFill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>
              <a:lnSpc>
                <a:spcPts val="7545"/>
              </a:lnSpc>
            </a:pPr>
            <a:endParaRPr lang="en-US" sz="6600" dirty="0">
              <a:solidFill>
                <a:srgbClr val="FF0000"/>
              </a:solidFill>
            </a:endParaRPr>
          </a:p>
        </p:txBody>
      </p:sp>
      <p:sp>
        <p:nvSpPr>
          <p:cNvPr id="6" name="Text 2"/>
          <p:cNvSpPr/>
          <p:nvPr/>
        </p:nvSpPr>
        <p:spPr>
          <a:xfrm>
            <a:off x="833199" y="4274463"/>
            <a:ext cx="7477601" cy="33325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24"/>
              </a:lnSpc>
              <a:buNone/>
            </a:pPr>
            <a:endParaRPr lang="en-US" sz="1750" dirty="0"/>
          </a:p>
        </p:txBody>
      </p:sp>
      <p:sp>
        <p:nvSpPr>
          <p:cNvPr id="7" name="Shape 3"/>
          <p:cNvSpPr/>
          <p:nvPr/>
        </p:nvSpPr>
        <p:spPr>
          <a:xfrm>
            <a:off x="833199" y="4874300"/>
            <a:ext cx="355402" cy="355402"/>
          </a:xfrm>
          <a:prstGeom prst="roundRect">
            <a:avLst>
              <a:gd name="adj" fmla="val 25726039"/>
            </a:avLst>
          </a:prstGeom>
          <a:noFill/>
          <a:ln w="7620">
            <a:solidFill>
              <a:srgbClr val="FFFFFF"/>
            </a:solidFill>
            <a:prstDash val="solid"/>
          </a:ln>
        </p:spPr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819" y="4881920"/>
            <a:ext cx="340162" cy="340162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299686" y="4857631"/>
            <a:ext cx="2403277" cy="38885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3062"/>
              </a:lnSpc>
              <a:buNone/>
            </a:pPr>
            <a:r>
              <a:rPr lang="en-US" sz="2187" b="1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187" b="1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Marica Celjak</a:t>
            </a:r>
            <a:endParaRPr lang="en-US" sz="2187" dirty="0"/>
          </a:p>
        </p:txBody>
      </p:sp>
      <p:pic>
        <p:nvPicPr>
          <p:cNvPr id="10" name="Image 3" descr="preencoded.png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42153" y="7589520"/>
            <a:ext cx="2296807" cy="548640"/>
          </a:xfrm>
          <a:prstGeom prst="rect">
            <a:avLst/>
          </a:prstGeom>
        </p:spPr>
      </p:pic>
      <p:sp>
        <p:nvSpPr>
          <p:cNvPr id="11" name="TekstniOkvir 10"/>
          <p:cNvSpPr txBox="1"/>
          <p:nvPr/>
        </p:nvSpPr>
        <p:spPr>
          <a:xfrm>
            <a:off x="1594624" y="6478859"/>
            <a:ext cx="6716176" cy="1054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545"/>
              </a:lnSpc>
            </a:pPr>
            <a:r>
              <a:rPr lang="en-US" dirty="0" err="1">
                <a:solidFill>
                  <a:srgbClr val="1B1B27"/>
                </a:solidFill>
                <a:ea typeface="Corben" pitchFamily="34" charset="-122"/>
                <a:cs typeface="Corben" pitchFamily="34" charset="-120"/>
              </a:rPr>
              <a:t>Katolički</a:t>
            </a:r>
            <a:r>
              <a:rPr lang="en-US" dirty="0">
                <a:solidFill>
                  <a:srgbClr val="1B1B27"/>
                </a:solidFill>
                <a:ea typeface="Corben" pitchFamily="34" charset="-122"/>
                <a:cs typeface="Corben" pitchFamily="34" charset="-120"/>
              </a:rPr>
              <a:t> </a:t>
            </a:r>
            <a:r>
              <a:rPr lang="en-US" dirty="0" err="1" smtClean="0">
                <a:solidFill>
                  <a:srgbClr val="1B1B27"/>
                </a:solidFill>
                <a:ea typeface="Corben" pitchFamily="34" charset="-122"/>
                <a:cs typeface="Corben" pitchFamily="34" charset="-120"/>
              </a:rPr>
              <a:t>vjeronauk</a:t>
            </a:r>
            <a:r>
              <a:rPr lang="hr-HR" dirty="0" smtClean="0">
                <a:solidFill>
                  <a:srgbClr val="1B1B27"/>
                </a:solidFill>
                <a:ea typeface="Corben" pitchFamily="34" charset="-122"/>
                <a:cs typeface="Corben" pitchFamily="34" charset="-120"/>
              </a:rPr>
              <a:t>, </a:t>
            </a:r>
            <a:r>
              <a:rPr lang="hr-HR" dirty="0" smtClean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5.r OŠ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91440"/>
            <a:ext cx="14630400" cy="822960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089677" y="489364"/>
            <a:ext cx="5554980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Primitivne religije</a:t>
            </a:r>
            <a:endParaRPr lang="en-US" sz="4374" dirty="0"/>
          </a:p>
        </p:txBody>
      </p:sp>
      <p:sp>
        <p:nvSpPr>
          <p:cNvPr id="6" name="Text 2"/>
          <p:cNvSpPr/>
          <p:nvPr/>
        </p:nvSpPr>
        <p:spPr>
          <a:xfrm>
            <a:off x="833198" y="1914466"/>
            <a:ext cx="7477601" cy="33325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28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Plemenski narodi tražili su Boga </a:t>
            </a:r>
            <a:r>
              <a:rPr lang="en-US" sz="28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u</a:t>
            </a:r>
            <a:endParaRPr lang="hr-HR" sz="2800" dirty="0" smtClean="0">
              <a:solidFill>
                <a:srgbClr val="404155"/>
              </a:solidFill>
              <a:latin typeface="Nobile" pitchFamily="34" charset="0"/>
              <a:ea typeface="Nobile" pitchFamily="34" charset="-122"/>
              <a:cs typeface="Nobile" pitchFamily="34" charset="-120"/>
            </a:endParaRPr>
          </a:p>
          <a:p>
            <a:pPr marL="0" indent="0">
              <a:lnSpc>
                <a:spcPts val="2624"/>
              </a:lnSpc>
              <a:buNone/>
            </a:pPr>
            <a:r>
              <a:rPr lang="en-US" sz="28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8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svemu što ih okružuje.</a:t>
            </a:r>
            <a:endParaRPr lang="en-US" sz="2800" dirty="0"/>
          </a:p>
        </p:txBody>
      </p:sp>
      <p:sp>
        <p:nvSpPr>
          <p:cNvPr id="7" name="Text 3"/>
          <p:cNvSpPr/>
          <p:nvPr/>
        </p:nvSpPr>
        <p:spPr>
          <a:xfrm>
            <a:off x="833199" y="3356848"/>
            <a:ext cx="7477601" cy="6665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Primitivne religije – religije plemenskih naroda koji su vjerovali da se iza prirodnih pojava (groma, Sunca, Mjeseca…) kriju duhovne sile.</a:t>
            </a:r>
            <a:endParaRPr lang="en-US" sz="1750" dirty="0"/>
          </a:p>
        </p:txBody>
      </p:sp>
      <p:pic>
        <p:nvPicPr>
          <p:cNvPr id="8" name="Image 2" descr="preencoded.png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42153" y="7589520"/>
            <a:ext cx="2296807" cy="548640"/>
          </a:xfrm>
          <a:prstGeom prst="rect">
            <a:avLst/>
          </a:prstGeom>
        </p:spPr>
      </p:pic>
      <p:pic>
        <p:nvPicPr>
          <p:cNvPr id="9" name="Slika 8"/>
          <p:cNvPicPr>
            <a:picLocks noChangeAspect="1"/>
          </p:cNvPicPr>
          <p:nvPr/>
        </p:nvPicPr>
        <p:blipFill rotWithShape="1">
          <a:blip r:embed="rId7"/>
          <a:srcRect t="26714" b="28306"/>
          <a:stretch/>
        </p:blipFill>
        <p:spPr>
          <a:xfrm>
            <a:off x="833198" y="4984595"/>
            <a:ext cx="7316221" cy="185110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588" y="-19317"/>
            <a:ext cx="14630400" cy="82296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489234" y="944046"/>
            <a:ext cx="5554980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Egipat</a:t>
            </a:r>
            <a:endParaRPr lang="en-US" sz="4374" dirty="0"/>
          </a:p>
        </p:txBody>
      </p:sp>
      <p:sp>
        <p:nvSpPr>
          <p:cNvPr id="5" name="Text 2"/>
          <p:cNvSpPr/>
          <p:nvPr/>
        </p:nvSpPr>
        <p:spPr>
          <a:xfrm>
            <a:off x="1402374" y="2018883"/>
            <a:ext cx="5006221" cy="6665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2800" dirty="0">
                <a:solidFill>
                  <a:srgbClr val="404155"/>
                </a:solidFill>
                <a:ea typeface="Nobile" pitchFamily="34" charset="-122"/>
                <a:cs typeface="Nobile" pitchFamily="34" charset="-120"/>
              </a:rPr>
              <a:t>Egipćani su se klanjali velikom broju božanstava.</a:t>
            </a:r>
            <a:endParaRPr lang="en-US" sz="2800" dirty="0"/>
          </a:p>
        </p:txBody>
      </p:sp>
      <p:sp>
        <p:nvSpPr>
          <p:cNvPr id="6" name="Text 3"/>
          <p:cNvSpPr/>
          <p:nvPr/>
        </p:nvSpPr>
        <p:spPr>
          <a:xfrm>
            <a:off x="1489234" y="3142208"/>
            <a:ext cx="5268405" cy="515094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>
              <a:lnSpc>
                <a:spcPts val="2624"/>
              </a:lnSpc>
            </a:pPr>
            <a:r>
              <a:rPr lang="en-US" sz="2800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Bi </a:t>
            </a:r>
            <a:r>
              <a:rPr lang="en-US" sz="28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su politeisti – vjerovali su u </a:t>
            </a:r>
            <a:r>
              <a:rPr lang="en-US" sz="2800" dirty="0" err="1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više</a:t>
            </a:r>
            <a:r>
              <a:rPr lang="en-US" sz="28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 </a:t>
            </a:r>
            <a:r>
              <a:rPr lang="en-US" sz="2800" dirty="0" err="1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bogova</a:t>
            </a:r>
            <a:endParaRPr lang="en-US" sz="2800" dirty="0"/>
          </a:p>
        </p:txBody>
      </p:sp>
      <p:sp>
        <p:nvSpPr>
          <p:cNvPr id="7" name="Text 4"/>
          <p:cNvSpPr/>
          <p:nvPr/>
        </p:nvSpPr>
        <p:spPr>
          <a:xfrm>
            <a:off x="9757317" y="6460125"/>
            <a:ext cx="2728692" cy="531689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Sfinga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1489234" y="4095483"/>
            <a:ext cx="5006221" cy="6665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2000" dirty="0">
                <a:solidFill>
                  <a:srgbClr val="404155"/>
                </a:solidFill>
                <a:ea typeface="Nobile" pitchFamily="34" charset="-122"/>
                <a:cs typeface="Nobile" pitchFamily="34" charset="-120"/>
              </a:rPr>
              <a:t>Bog sunca Amon Ra glavni je bog kod Egipćana.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2037993" y="5665113"/>
            <a:ext cx="5006221" cy="33325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Faraone su pokapali u piramidama.</a:t>
            </a:r>
            <a:endParaRPr lang="en-US" sz="175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95632" y="2339621"/>
            <a:ext cx="5006221" cy="3425309"/>
          </a:xfrm>
          <a:prstGeom prst="rect">
            <a:avLst/>
          </a:prstGeom>
        </p:spPr>
      </p:pic>
      <p:pic>
        <p:nvPicPr>
          <p:cNvPr id="11" name="Image 2" descr="preencoded.png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42153" y="7589520"/>
            <a:ext cx="2296807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75000"/>
            </a:srgbClr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33199" y="2392918"/>
            <a:ext cx="5554980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Antički narodi</a:t>
            </a:r>
            <a:endParaRPr lang="en-US" sz="4374" dirty="0"/>
          </a:p>
        </p:txBody>
      </p:sp>
      <p:sp>
        <p:nvSpPr>
          <p:cNvPr id="6" name="Text 2"/>
          <p:cNvSpPr/>
          <p:nvPr/>
        </p:nvSpPr>
        <p:spPr>
          <a:xfrm>
            <a:off x="833199" y="3420547"/>
            <a:ext cx="7477601" cy="33325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2400" dirty="0">
                <a:solidFill>
                  <a:srgbClr val="404155"/>
                </a:solidFill>
                <a:ea typeface="Nobile" pitchFamily="34" charset="-122"/>
                <a:cs typeface="Nobile" pitchFamily="34" charset="-120"/>
              </a:rPr>
              <a:t>Antika je sinonim za davno doba.</a:t>
            </a:r>
            <a:endParaRPr lang="en-US" sz="2400" dirty="0"/>
          </a:p>
        </p:txBody>
      </p:sp>
      <p:sp>
        <p:nvSpPr>
          <p:cNvPr id="7" name="Text 3"/>
          <p:cNvSpPr/>
          <p:nvPr/>
        </p:nvSpPr>
        <p:spPr>
          <a:xfrm>
            <a:off x="833199" y="4003715"/>
            <a:ext cx="7477601" cy="6665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2400" dirty="0">
                <a:solidFill>
                  <a:srgbClr val="404155"/>
                </a:solidFill>
                <a:ea typeface="Nobile" pitchFamily="34" charset="-122"/>
                <a:cs typeface="Nobile" pitchFamily="34" charset="-120"/>
              </a:rPr>
              <a:t>U znanosti se taj pojam odnosi na kulturu Grčke i Rima te područja pod njihovim utjecajem.</a:t>
            </a:r>
            <a:endParaRPr lang="en-US" sz="2400" dirty="0"/>
          </a:p>
        </p:txBody>
      </p:sp>
      <p:sp>
        <p:nvSpPr>
          <p:cNvPr id="8" name="Text 4"/>
          <p:cNvSpPr/>
          <p:nvPr/>
        </p:nvSpPr>
        <p:spPr>
          <a:xfrm>
            <a:off x="5317560" y="7247564"/>
            <a:ext cx="3995279" cy="33325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Akropola u Ateni, Grčka</a:t>
            </a:r>
            <a:endParaRPr lang="en-US" sz="1750" dirty="0"/>
          </a:p>
        </p:txBody>
      </p:sp>
      <p:pic>
        <p:nvPicPr>
          <p:cNvPr id="10" name="Image 2" descr="preencoded.png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42153" y="7589520"/>
            <a:ext cx="2296807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2119789" y="601504"/>
            <a:ext cx="5468779" cy="68353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txBody>
          <a:bodyPr wrap="none" rtlCol="0" anchor="t"/>
          <a:lstStyle/>
          <a:p>
            <a:pPr marL="0" indent="0">
              <a:lnSpc>
                <a:spcPts val="5383"/>
              </a:lnSpc>
              <a:buNone/>
            </a:pPr>
            <a:r>
              <a:rPr lang="en-US" sz="4306" dirty="0">
                <a:solidFill>
                  <a:srgbClr val="1B1B27"/>
                </a:solidFill>
                <a:ea typeface="Corben" pitchFamily="34" charset="-122"/>
                <a:cs typeface="Corben" pitchFamily="34" charset="-120"/>
              </a:rPr>
              <a:t>Grčka</a:t>
            </a:r>
            <a:endParaRPr lang="en-US" sz="4306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9789" y="1722477"/>
            <a:ext cx="5031343" cy="3109555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2283857" y="4971362"/>
            <a:ext cx="5031343" cy="32801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584"/>
              </a:lnSpc>
              <a:buNone/>
            </a:pPr>
            <a:r>
              <a:rPr lang="en-US" sz="1722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Partenon, Grčka</a:t>
            </a:r>
            <a:endParaRPr lang="en-US" sz="1722" dirty="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79149" y="1722477"/>
            <a:ext cx="5031462" cy="3109674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7479149" y="5105519"/>
            <a:ext cx="2734389" cy="341828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 algn="l">
              <a:lnSpc>
                <a:spcPts val="2691"/>
              </a:lnSpc>
              <a:buNone/>
            </a:pPr>
            <a:r>
              <a:rPr lang="en-US" sz="2153" dirty="0">
                <a:solidFill>
                  <a:srgbClr val="404155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Zeus</a:t>
            </a:r>
            <a:endParaRPr lang="en-US" sz="2153" dirty="0"/>
          </a:p>
        </p:txBody>
      </p:sp>
      <p:sp>
        <p:nvSpPr>
          <p:cNvPr id="13" name="Text 8"/>
          <p:cNvSpPr/>
          <p:nvPr/>
        </p:nvSpPr>
        <p:spPr>
          <a:xfrm>
            <a:off x="2119789" y="7300555"/>
            <a:ext cx="10390823" cy="328017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584"/>
              </a:lnSpc>
              <a:buNone/>
            </a:pPr>
            <a:r>
              <a:rPr lang="en-US" sz="1722" dirty="0" smtClean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.</a:t>
            </a:r>
            <a:endParaRPr lang="en-US" sz="1722" dirty="0"/>
          </a:p>
        </p:txBody>
      </p:sp>
      <p:pic>
        <p:nvPicPr>
          <p:cNvPr id="14" name="Image 3" descr="preencoded.png">
            <a:hlinkClick r:id="rId6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242153" y="7589520"/>
            <a:ext cx="2296807" cy="548640"/>
          </a:xfrm>
          <a:prstGeom prst="rect">
            <a:avLst/>
          </a:prstGeom>
        </p:spPr>
      </p:pic>
      <p:pic>
        <p:nvPicPr>
          <p:cNvPr id="15" name="Slika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60947" y="6076804"/>
            <a:ext cx="6834208" cy="137171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833199" y="2268022"/>
            <a:ext cx="5554980" cy="694373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Rim</a:t>
            </a:r>
            <a:endParaRPr lang="en-US" sz="4374" dirty="0"/>
          </a:p>
        </p:txBody>
      </p:sp>
      <p:sp>
        <p:nvSpPr>
          <p:cNvPr id="6" name="Text 2"/>
          <p:cNvSpPr/>
          <p:nvPr/>
        </p:nvSpPr>
        <p:spPr>
          <a:xfrm>
            <a:off x="833199" y="3295650"/>
            <a:ext cx="7477601" cy="33325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Forum Romanum, Rim </a:t>
            </a:r>
            <a:endParaRPr lang="en-US" sz="1750" dirty="0"/>
          </a:p>
        </p:txBody>
      </p:sp>
      <p:sp>
        <p:nvSpPr>
          <p:cNvPr id="7" name="Text 3"/>
          <p:cNvSpPr/>
          <p:nvPr/>
        </p:nvSpPr>
        <p:spPr>
          <a:xfrm>
            <a:off x="833199" y="3878818"/>
            <a:ext cx="7477601" cy="33325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Slavoluk, Rim</a:t>
            </a:r>
            <a:endParaRPr lang="en-US" sz="1750" dirty="0"/>
          </a:p>
        </p:txBody>
      </p:sp>
      <p:sp>
        <p:nvSpPr>
          <p:cNvPr id="8" name="Text 4"/>
          <p:cNvSpPr/>
          <p:nvPr/>
        </p:nvSpPr>
        <p:spPr>
          <a:xfrm>
            <a:off x="833199" y="4461986"/>
            <a:ext cx="7477601" cy="33325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Rimljani su vjerovali u duhove predaka – lare.</a:t>
            </a:r>
            <a:endParaRPr lang="en-US" sz="1750" dirty="0"/>
          </a:p>
        </p:txBody>
      </p:sp>
      <p:sp>
        <p:nvSpPr>
          <p:cNvPr id="9" name="Text 5"/>
          <p:cNvSpPr/>
          <p:nvPr/>
        </p:nvSpPr>
        <p:spPr>
          <a:xfrm>
            <a:off x="833199" y="5045154"/>
            <a:ext cx="7477601" cy="33325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Glavni bog zvao se Jupiter.</a:t>
            </a:r>
            <a:endParaRPr lang="en-US" sz="1750" dirty="0"/>
          </a:p>
        </p:txBody>
      </p:sp>
      <p:sp>
        <p:nvSpPr>
          <p:cNvPr id="10" name="Text 6"/>
          <p:cNvSpPr/>
          <p:nvPr/>
        </p:nvSpPr>
        <p:spPr>
          <a:xfrm>
            <a:off x="833199" y="5628323"/>
            <a:ext cx="7477601" cy="33325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175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Božanstva su služila za udaljavanje prijetnji u svakodnevnom životu.</a:t>
            </a:r>
            <a:endParaRPr lang="en-US" sz="1750" dirty="0"/>
          </a:p>
        </p:txBody>
      </p:sp>
      <p:pic>
        <p:nvPicPr>
          <p:cNvPr id="11" name="Image 2" descr="preencoded.png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42153" y="7589520"/>
            <a:ext cx="2296807" cy="548640"/>
          </a:xfrm>
          <a:prstGeom prst="rect">
            <a:avLst/>
          </a:prstGeom>
        </p:spPr>
      </p:pic>
      <p:pic>
        <p:nvPicPr>
          <p:cNvPr id="12" name="Slika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7" y="2007451"/>
            <a:ext cx="8727233" cy="490906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sr-Latn-RS" smtClean="0"/>
              <a:t>....ZAKLJUČIMO</a:t>
            </a:r>
            <a:endParaRPr lang="en-US" altLang="sr-Latn-RS" smtClean="0"/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solidFill>
            <a:schemeClr val="accent5"/>
          </a:solidFill>
        </p:spPr>
        <p:txBody>
          <a:bodyPr/>
          <a:lstStyle/>
          <a:p>
            <a:r>
              <a:rPr lang="hr-HR" altLang="sr-Latn-RS" dirty="0" smtClean="0"/>
              <a:t>I Grci i Rimljani vjeruju u više bogova</a:t>
            </a:r>
          </a:p>
          <a:p>
            <a:r>
              <a:rPr lang="hr-HR" altLang="sr-Latn-RS" dirty="0" smtClean="0"/>
              <a:t>Pripisuju im ljudske i božanske(nadnaravne osobine)</a:t>
            </a:r>
          </a:p>
          <a:p>
            <a:r>
              <a:rPr lang="hr-HR" altLang="sr-Latn-RS" dirty="0" smtClean="0"/>
              <a:t>Svako božanstvo ima svoj zadatak u zaštiti </a:t>
            </a:r>
          </a:p>
          <a:p>
            <a:pPr>
              <a:buFontTx/>
              <a:buNone/>
            </a:pPr>
            <a:r>
              <a:rPr lang="hr-HR" altLang="sr-Latn-RS" dirty="0" smtClean="0"/>
              <a:t>   od opasnosti u svakodnevnom životu</a:t>
            </a:r>
          </a:p>
          <a:p>
            <a:r>
              <a:rPr lang="hr-HR" altLang="sr-Latn-RS" dirty="0" smtClean="0"/>
              <a:t>Bogovi su isti samo imaju različita imena</a:t>
            </a:r>
          </a:p>
          <a:p>
            <a:r>
              <a:rPr lang="hr-HR" altLang="sr-Latn-RS" dirty="0" smtClean="0"/>
              <a:t>Božanstvima se obraćaju molitvom i prinošenjem darova</a:t>
            </a:r>
            <a:endParaRPr lang="en-US" altLang="sr-Latn-RS" dirty="0" smtClean="0"/>
          </a:p>
        </p:txBody>
      </p:sp>
    </p:spTree>
    <p:extLst>
      <p:ext uri="{BB962C8B-B14F-4D97-AF65-F5344CB8AC3E}">
        <p14:creationId xmlns:p14="http://schemas.microsoft.com/office/powerpoint/2010/main" val="2600864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ica 1">
            <a:extLst>
              <a:ext uri="{FF2B5EF4-FFF2-40B4-BE49-F238E27FC236}">
                <a16:creationId xmlns:a16="http://schemas.microsoft.com/office/drawing/2014/main" id="{A204ECFF-5196-4553-AE5C-DEADDEA11D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388216"/>
              </p:ext>
            </p:extLst>
          </p:nvPr>
        </p:nvGraphicFramePr>
        <p:xfrm>
          <a:off x="483759" y="31780"/>
          <a:ext cx="9991753" cy="75501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115258">
                  <a:extLst>
                    <a:ext uri="{9D8B030D-6E8A-4147-A177-3AD203B41FA5}">
                      <a16:colId xmlns:a16="http://schemas.microsoft.com/office/drawing/2014/main" val="1352924920"/>
                    </a:ext>
                  </a:extLst>
                </a:gridCol>
                <a:gridCol w="1915218">
                  <a:extLst>
                    <a:ext uri="{9D8B030D-6E8A-4147-A177-3AD203B41FA5}">
                      <a16:colId xmlns:a16="http://schemas.microsoft.com/office/drawing/2014/main" val="215415088"/>
                    </a:ext>
                  </a:extLst>
                </a:gridCol>
                <a:gridCol w="1961277">
                  <a:extLst>
                    <a:ext uri="{9D8B030D-6E8A-4147-A177-3AD203B41FA5}">
                      <a16:colId xmlns:a16="http://schemas.microsoft.com/office/drawing/2014/main" val="1696066730"/>
                    </a:ext>
                  </a:extLst>
                </a:gridCol>
              </a:tblGrid>
              <a:tr h="504749">
                <a:tc>
                  <a:txBody>
                    <a:bodyPr/>
                    <a:lstStyle/>
                    <a:p>
                      <a:r>
                        <a:rPr lang="hr-HR" sz="2600" dirty="0" smtClean="0">
                          <a:solidFill>
                            <a:srgbClr val="FF0000"/>
                          </a:solidFill>
                        </a:rPr>
                        <a:t>Provjerite koliko ste zapamtili !</a:t>
                      </a:r>
                      <a:endParaRPr lang="hr-HR" sz="2600" dirty="0">
                        <a:solidFill>
                          <a:srgbClr val="FF0000"/>
                        </a:solidFill>
                      </a:endParaRPr>
                    </a:p>
                  </a:txBody>
                  <a:tcPr marL="109728" marR="109728" marT="54864" marB="548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600" dirty="0"/>
                        <a:t>točno</a:t>
                      </a:r>
                      <a:endParaRPr lang="en-US" sz="2600" dirty="0"/>
                    </a:p>
                  </a:txBody>
                  <a:tcPr marL="109728" marR="109728" marT="54864" marB="54864"/>
                </a:tc>
                <a:tc>
                  <a:txBody>
                    <a:bodyPr/>
                    <a:lstStyle/>
                    <a:p>
                      <a:pPr algn="ctr"/>
                      <a:r>
                        <a:rPr lang="hr-HR" sz="2600" dirty="0"/>
                        <a:t>netočno</a:t>
                      </a:r>
                    </a:p>
                  </a:txBody>
                  <a:tcPr marL="109728" marR="109728" marT="54864" marB="54864"/>
                </a:tc>
                <a:extLst>
                  <a:ext uri="{0D108BD9-81ED-4DB2-BD59-A6C34878D82A}">
                    <a16:rowId xmlns:a16="http://schemas.microsoft.com/office/drawing/2014/main" val="2911815895"/>
                  </a:ext>
                </a:extLst>
              </a:tr>
              <a:tr h="899770">
                <a:tc>
                  <a:txBody>
                    <a:bodyPr/>
                    <a:lstStyle/>
                    <a:p>
                      <a:r>
                        <a:rPr lang="hr-HR" sz="2600" dirty="0"/>
                        <a:t>Religija je sustav vjerovanja i obreda kojima želimo ući odnos s Bogom. </a:t>
                      </a:r>
                    </a:p>
                  </a:txBody>
                  <a:tcPr marL="109728" marR="109728" marT="54864" marB="54864"/>
                </a:tc>
                <a:tc>
                  <a:txBody>
                    <a:bodyPr/>
                    <a:lstStyle/>
                    <a:p>
                      <a:endParaRPr lang="hr-HR" sz="2600" dirty="0"/>
                    </a:p>
                  </a:txBody>
                  <a:tcPr marL="109728" marR="109728" marT="54864" marB="54864"/>
                </a:tc>
                <a:tc>
                  <a:txBody>
                    <a:bodyPr/>
                    <a:lstStyle/>
                    <a:p>
                      <a:endParaRPr lang="hr-HR" sz="2600" dirty="0"/>
                    </a:p>
                  </a:txBody>
                  <a:tcPr marL="109728" marR="109728" marT="54864" marB="54864"/>
                </a:tc>
                <a:extLst>
                  <a:ext uri="{0D108BD9-81ED-4DB2-BD59-A6C34878D82A}">
                    <a16:rowId xmlns:a16="http://schemas.microsoft.com/office/drawing/2014/main" val="1609607299"/>
                  </a:ext>
                </a:extLst>
              </a:tr>
              <a:tr h="1294790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hr-HR" sz="2600" dirty="0">
                          <a:solidFill>
                            <a:schemeClr val="tx1"/>
                          </a:solidFill>
                        </a:rPr>
                        <a:t>Plemenski narodi vjerovali su u jednoga Boga.</a:t>
                      </a:r>
                    </a:p>
                    <a:p>
                      <a:endParaRPr lang="hr-HR" sz="2600" dirty="0"/>
                    </a:p>
                  </a:txBody>
                  <a:tcPr marL="109728" marR="109728" marT="54864" marB="54864"/>
                </a:tc>
                <a:tc>
                  <a:txBody>
                    <a:bodyPr/>
                    <a:lstStyle/>
                    <a:p>
                      <a:endParaRPr lang="hr-HR" sz="2600" dirty="0"/>
                    </a:p>
                  </a:txBody>
                  <a:tcPr marL="109728" marR="109728" marT="54864" marB="54864"/>
                </a:tc>
                <a:tc>
                  <a:txBody>
                    <a:bodyPr/>
                    <a:lstStyle/>
                    <a:p>
                      <a:endParaRPr lang="hr-HR" sz="2600" dirty="0"/>
                    </a:p>
                  </a:txBody>
                  <a:tcPr marL="109728" marR="109728" marT="54864" marB="54864"/>
                </a:tc>
                <a:extLst>
                  <a:ext uri="{0D108BD9-81ED-4DB2-BD59-A6C34878D82A}">
                    <a16:rowId xmlns:a16="http://schemas.microsoft.com/office/drawing/2014/main" val="1813557055"/>
                  </a:ext>
                </a:extLst>
              </a:tr>
              <a:tr h="87459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2600" dirty="0">
                          <a:solidFill>
                            <a:schemeClr val="tx1"/>
                          </a:solidFill>
                        </a:rPr>
                        <a:t>Politeizam je vjerovanje u više bogova.</a:t>
                      </a:r>
                    </a:p>
                    <a:p>
                      <a:endParaRPr lang="hr-HR" sz="2600" dirty="0"/>
                    </a:p>
                  </a:txBody>
                  <a:tcPr marL="109728" marR="109728" marT="54864" marB="54864"/>
                </a:tc>
                <a:tc>
                  <a:txBody>
                    <a:bodyPr/>
                    <a:lstStyle/>
                    <a:p>
                      <a:endParaRPr lang="hr-HR" sz="2600" dirty="0"/>
                    </a:p>
                  </a:txBody>
                  <a:tcPr marL="109728" marR="109728" marT="54864" marB="54864"/>
                </a:tc>
                <a:tc>
                  <a:txBody>
                    <a:bodyPr/>
                    <a:lstStyle/>
                    <a:p>
                      <a:endParaRPr lang="hr-HR" sz="2600" dirty="0"/>
                    </a:p>
                  </a:txBody>
                  <a:tcPr marL="109728" marR="109728" marT="54864" marB="54864"/>
                </a:tc>
                <a:extLst>
                  <a:ext uri="{0D108BD9-81ED-4DB2-BD59-A6C34878D82A}">
                    <a16:rowId xmlns:a16="http://schemas.microsoft.com/office/drawing/2014/main" val="2821557958"/>
                  </a:ext>
                </a:extLst>
              </a:tr>
              <a:tr h="899770">
                <a:tc>
                  <a:txBody>
                    <a:bodyPr/>
                    <a:lstStyle/>
                    <a:p>
                      <a:r>
                        <a:rPr lang="hr-HR" sz="2600" dirty="0">
                          <a:solidFill>
                            <a:schemeClr val="tx1"/>
                          </a:solidFill>
                        </a:rPr>
                        <a:t>Egipćani su gradili </a:t>
                      </a:r>
                      <a:r>
                        <a:rPr lang="hr-HR" sz="2600" baseline="0" dirty="0" smtClean="0">
                          <a:solidFill>
                            <a:schemeClr val="tx1"/>
                          </a:solidFill>
                        </a:rPr>
                        <a:t>piramide i hramove </a:t>
                      </a:r>
                      <a:r>
                        <a:rPr lang="hr-HR" sz="260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hr-HR" sz="2600" dirty="0">
                        <a:solidFill>
                          <a:schemeClr val="tx1"/>
                        </a:solidFill>
                      </a:endParaRPr>
                    </a:p>
                    <a:p>
                      <a:endParaRPr lang="hr-HR" sz="260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marL="109728" marR="109728" marT="54864" marB="54864"/>
                </a:tc>
                <a:tc>
                  <a:txBody>
                    <a:bodyPr/>
                    <a:lstStyle/>
                    <a:p>
                      <a:endParaRPr lang="hr-HR" sz="2600" dirty="0"/>
                    </a:p>
                  </a:txBody>
                  <a:tcPr marL="109728" marR="109728" marT="54864" marB="54864"/>
                </a:tc>
                <a:tc>
                  <a:txBody>
                    <a:bodyPr/>
                    <a:lstStyle/>
                    <a:p>
                      <a:endParaRPr lang="hr-HR" sz="2600" dirty="0"/>
                    </a:p>
                  </a:txBody>
                  <a:tcPr marL="109728" marR="109728" marT="54864" marB="54864"/>
                </a:tc>
                <a:extLst>
                  <a:ext uri="{0D108BD9-81ED-4DB2-BD59-A6C34878D82A}">
                    <a16:rowId xmlns:a16="http://schemas.microsoft.com/office/drawing/2014/main" val="3222032940"/>
                  </a:ext>
                </a:extLst>
              </a:tr>
              <a:tr h="1043941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hr-HR" sz="2600" dirty="0">
                          <a:solidFill>
                            <a:schemeClr val="tx1"/>
                          </a:solidFill>
                        </a:rPr>
                        <a:t>Grci i Rimljani imali su iste bogove, </a:t>
                      </a:r>
                      <a:r>
                        <a:rPr lang="hr-HR" sz="2600" dirty="0" smtClean="0">
                          <a:solidFill>
                            <a:schemeClr val="tx1"/>
                          </a:solidFill>
                        </a:rPr>
                        <a:t>istih </a:t>
                      </a:r>
                      <a:r>
                        <a:rPr lang="hr-HR" sz="2600" dirty="0">
                          <a:solidFill>
                            <a:schemeClr val="tx1"/>
                          </a:solidFill>
                        </a:rPr>
                        <a:t>imenima.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hr-HR" sz="2600" dirty="0"/>
                    </a:p>
                  </a:txBody>
                  <a:tcPr marL="109728" marR="109728" marT="54864" marB="54864"/>
                </a:tc>
                <a:tc>
                  <a:txBody>
                    <a:bodyPr/>
                    <a:lstStyle/>
                    <a:p>
                      <a:endParaRPr lang="hr-HR" sz="2600"/>
                    </a:p>
                  </a:txBody>
                  <a:tcPr marL="109728" marR="109728" marT="54864" marB="54864"/>
                </a:tc>
                <a:tc>
                  <a:txBody>
                    <a:bodyPr/>
                    <a:lstStyle/>
                    <a:p>
                      <a:endParaRPr lang="hr-HR" sz="2600" dirty="0"/>
                    </a:p>
                  </a:txBody>
                  <a:tcPr marL="109728" marR="109728" marT="54864" marB="54864"/>
                </a:tc>
                <a:extLst>
                  <a:ext uri="{0D108BD9-81ED-4DB2-BD59-A6C34878D82A}">
                    <a16:rowId xmlns:a16="http://schemas.microsoft.com/office/drawing/2014/main" val="1240459852"/>
                  </a:ext>
                </a:extLst>
              </a:tr>
              <a:tr h="1016732">
                <a:tc>
                  <a:txBody>
                    <a:bodyPr/>
                    <a:lstStyle/>
                    <a:p>
                      <a:pPr marL="0" marR="0" lvl="0" indent="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hr-HR" sz="2600" dirty="0">
                          <a:solidFill>
                            <a:schemeClr val="tx1"/>
                          </a:solidFill>
                        </a:rPr>
                        <a:t>Rimljani su vjerovali i u </a:t>
                      </a:r>
                      <a:r>
                        <a:rPr lang="hr-HR" sz="2600" dirty="0" err="1">
                          <a:solidFill>
                            <a:schemeClr val="tx1"/>
                          </a:solidFill>
                        </a:rPr>
                        <a:t>lare</a:t>
                      </a:r>
                      <a:r>
                        <a:rPr lang="hr-HR" sz="2600" dirty="0">
                          <a:solidFill>
                            <a:schemeClr val="tx1"/>
                          </a:solidFill>
                        </a:rPr>
                        <a:t> </a:t>
                      </a:r>
                      <a:r>
                        <a:rPr lang="hr-HR" sz="2200" b="0" i="0" u="none" strike="noStrike" noProof="0" dirty="0">
                          <a:latin typeface="Calibri"/>
                        </a:rPr>
                        <a:t>–</a:t>
                      </a:r>
                      <a:r>
                        <a:rPr lang="hr-HR" sz="2600" dirty="0">
                          <a:solidFill>
                            <a:schemeClr val="tx1"/>
                          </a:solidFill>
                        </a:rPr>
                        <a:t> duhove predaka</a:t>
                      </a:r>
                      <a:r>
                        <a:rPr lang="hr-HR" sz="2600" dirty="0" smtClean="0">
                          <a:solidFill>
                            <a:schemeClr val="tx1"/>
                          </a:solidFill>
                        </a:rPr>
                        <a:t>.</a:t>
                      </a:r>
                      <a:endParaRPr lang="hr-HR" sz="2600" dirty="0">
                        <a:solidFill>
                          <a:schemeClr val="tx1"/>
                        </a:solidFill>
                      </a:endParaRPr>
                    </a:p>
                  </a:txBody>
                  <a:tcPr marL="109728" marR="109728" marT="54864" marB="54864"/>
                </a:tc>
                <a:tc>
                  <a:txBody>
                    <a:bodyPr/>
                    <a:lstStyle/>
                    <a:p>
                      <a:endParaRPr lang="hr-HR" sz="2600"/>
                    </a:p>
                  </a:txBody>
                  <a:tcPr marL="109728" marR="109728" marT="54864" marB="54864"/>
                </a:tc>
                <a:tc>
                  <a:txBody>
                    <a:bodyPr/>
                    <a:lstStyle/>
                    <a:p>
                      <a:endParaRPr lang="hr-HR" sz="2600" dirty="0"/>
                    </a:p>
                  </a:txBody>
                  <a:tcPr marL="109728" marR="109728" marT="54864" marB="54864"/>
                </a:tc>
                <a:extLst>
                  <a:ext uri="{0D108BD9-81ED-4DB2-BD59-A6C34878D82A}">
                    <a16:rowId xmlns:a16="http://schemas.microsoft.com/office/drawing/2014/main" val="558808249"/>
                  </a:ext>
                </a:extLst>
              </a:tr>
              <a:tr h="723955">
                <a:tc>
                  <a:txBody>
                    <a:bodyPr/>
                    <a:lstStyle/>
                    <a:p>
                      <a:r>
                        <a:rPr lang="hr-HR" sz="2600" dirty="0" smtClean="0"/>
                        <a:t>Obredi</a:t>
                      </a:r>
                      <a:r>
                        <a:rPr lang="hr-HR" sz="2600" baseline="0" dirty="0" smtClean="0"/>
                        <a:t> nisu dio vjerske prakse.</a:t>
                      </a:r>
                      <a:endParaRPr lang="hr-HR" sz="2600" dirty="0"/>
                    </a:p>
                  </a:txBody>
                  <a:tcPr marL="109728" marR="109728" marT="54864" marB="54864"/>
                </a:tc>
                <a:tc>
                  <a:txBody>
                    <a:bodyPr/>
                    <a:lstStyle/>
                    <a:p>
                      <a:endParaRPr lang="hr-HR" sz="2600" dirty="0"/>
                    </a:p>
                  </a:txBody>
                  <a:tcPr marL="109728" marR="109728" marT="54864" marB="54864"/>
                </a:tc>
                <a:tc>
                  <a:txBody>
                    <a:bodyPr/>
                    <a:lstStyle/>
                    <a:p>
                      <a:endParaRPr lang="hr-HR" sz="2600" dirty="0"/>
                    </a:p>
                  </a:txBody>
                  <a:tcPr marL="109728" marR="109728" marT="54864" marB="54864"/>
                </a:tc>
                <a:extLst>
                  <a:ext uri="{0D108BD9-81ED-4DB2-BD59-A6C34878D82A}">
                    <a16:rowId xmlns:a16="http://schemas.microsoft.com/office/drawing/2014/main" val="1540725462"/>
                  </a:ext>
                </a:extLst>
              </a:tr>
            </a:tbl>
          </a:graphicData>
        </a:graphic>
      </p:graphicFrame>
      <p:graphicFrame>
        <p:nvGraphicFramePr>
          <p:cNvPr id="3" name="Tablica 2">
            <a:extLst>
              <a:ext uri="{FF2B5EF4-FFF2-40B4-BE49-F238E27FC236}">
                <a16:creationId xmlns:a16="http://schemas.microsoft.com/office/drawing/2014/main" id="{A21548A0-1A49-4083-9E9B-343651E4D99C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11029605" y="3224784"/>
          <a:ext cx="3110745" cy="20238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9734">
                  <a:extLst>
                    <a:ext uri="{9D8B030D-6E8A-4147-A177-3AD203B41FA5}">
                      <a16:colId xmlns:a16="http://schemas.microsoft.com/office/drawing/2014/main" val="629869291"/>
                    </a:ext>
                  </a:extLst>
                </a:gridCol>
                <a:gridCol w="1901011">
                  <a:extLst>
                    <a:ext uri="{9D8B030D-6E8A-4147-A177-3AD203B41FA5}">
                      <a16:colId xmlns:a16="http://schemas.microsoft.com/office/drawing/2014/main" val="1935645121"/>
                    </a:ext>
                  </a:extLst>
                </a:gridCol>
              </a:tblGrid>
              <a:tr h="504749">
                <a:tc>
                  <a:txBody>
                    <a:bodyPr/>
                    <a:lstStyle/>
                    <a:p>
                      <a:pPr algn="ctr"/>
                      <a:endParaRPr lang="hr-HR" sz="2600" dirty="0"/>
                    </a:p>
                  </a:txBody>
                  <a:tcPr marL="109728" marR="109728" marT="54864" marB="54864"/>
                </a:tc>
                <a:tc>
                  <a:txBody>
                    <a:bodyPr/>
                    <a:lstStyle/>
                    <a:p>
                      <a:pPr algn="ctr"/>
                      <a:endParaRPr lang="hr-HR" sz="2600" dirty="0"/>
                    </a:p>
                  </a:txBody>
                  <a:tcPr marL="109728" marR="109728" marT="54864" marB="54864"/>
                </a:tc>
                <a:extLst>
                  <a:ext uri="{0D108BD9-81ED-4DB2-BD59-A6C34878D82A}">
                    <a16:rowId xmlns:a16="http://schemas.microsoft.com/office/drawing/2014/main" val="521295628"/>
                  </a:ext>
                </a:extLst>
              </a:tr>
              <a:tr h="504749">
                <a:tc>
                  <a:txBody>
                    <a:bodyPr/>
                    <a:lstStyle/>
                    <a:p>
                      <a:pPr algn="ctr"/>
                      <a:r>
                        <a:rPr lang="hr-HR" sz="2600" dirty="0"/>
                        <a:t>5-7</a:t>
                      </a:r>
                    </a:p>
                  </a:txBody>
                  <a:tcPr marL="109728" marR="109728" marT="54864" marB="54864"/>
                </a:tc>
                <a:tc>
                  <a:txBody>
                    <a:bodyPr/>
                    <a:lstStyle/>
                    <a:p>
                      <a:pPr algn="ctr"/>
                      <a:endParaRPr lang="hr-HR" sz="2600" dirty="0"/>
                    </a:p>
                  </a:txBody>
                  <a:tcPr marL="109728" marR="109728" marT="54864" marB="54864"/>
                </a:tc>
                <a:extLst>
                  <a:ext uri="{0D108BD9-81ED-4DB2-BD59-A6C34878D82A}">
                    <a16:rowId xmlns:a16="http://schemas.microsoft.com/office/drawing/2014/main" val="96211071"/>
                  </a:ext>
                </a:extLst>
              </a:tr>
              <a:tr h="504749">
                <a:tc>
                  <a:txBody>
                    <a:bodyPr/>
                    <a:lstStyle/>
                    <a:p>
                      <a:pPr algn="ctr"/>
                      <a:r>
                        <a:rPr lang="hr-HR" sz="2600" dirty="0"/>
                        <a:t>3-5</a:t>
                      </a:r>
                    </a:p>
                  </a:txBody>
                  <a:tcPr marL="109728" marR="109728" marT="54864" marB="54864"/>
                </a:tc>
                <a:tc>
                  <a:txBody>
                    <a:bodyPr/>
                    <a:lstStyle/>
                    <a:p>
                      <a:pPr algn="ctr"/>
                      <a:endParaRPr lang="hr-HR" sz="2600" dirty="0"/>
                    </a:p>
                  </a:txBody>
                  <a:tcPr marL="109728" marR="109728" marT="54864" marB="54864"/>
                </a:tc>
                <a:extLst>
                  <a:ext uri="{0D108BD9-81ED-4DB2-BD59-A6C34878D82A}">
                    <a16:rowId xmlns:a16="http://schemas.microsoft.com/office/drawing/2014/main" val="331392258"/>
                  </a:ext>
                </a:extLst>
              </a:tr>
              <a:tr h="504749">
                <a:tc>
                  <a:txBody>
                    <a:bodyPr/>
                    <a:lstStyle/>
                    <a:p>
                      <a:pPr algn="ctr"/>
                      <a:r>
                        <a:rPr lang="hr-HR" sz="2600" dirty="0"/>
                        <a:t>1-3</a:t>
                      </a:r>
                    </a:p>
                  </a:txBody>
                  <a:tcPr marL="109728" marR="109728" marT="54864" marB="54864"/>
                </a:tc>
                <a:tc>
                  <a:txBody>
                    <a:bodyPr/>
                    <a:lstStyle/>
                    <a:p>
                      <a:pPr algn="ctr"/>
                      <a:endParaRPr lang="hr-HR" sz="2600" dirty="0"/>
                    </a:p>
                  </a:txBody>
                  <a:tcPr marL="109728" marR="109728" marT="54864" marB="54864"/>
                </a:tc>
                <a:extLst>
                  <a:ext uri="{0D108BD9-81ED-4DB2-BD59-A6C34878D82A}">
                    <a16:rowId xmlns:a16="http://schemas.microsoft.com/office/drawing/2014/main" val="2750941874"/>
                  </a:ext>
                </a:extLst>
              </a:tr>
            </a:tbl>
          </a:graphicData>
        </a:graphic>
      </p:graphicFrame>
      <p:sp>
        <p:nvSpPr>
          <p:cNvPr id="4" name="TekstniOkvir 3">
            <a:extLst>
              <a:ext uri="{FF2B5EF4-FFF2-40B4-BE49-F238E27FC236}">
                <a16:creationId xmlns:a16="http://schemas.microsoft.com/office/drawing/2014/main" id="{EE1002E1-9E1E-4B77-9816-EC280D35006B}"/>
              </a:ext>
            </a:extLst>
          </p:cNvPr>
          <p:cNvSpPr txBox="1"/>
          <p:nvPr/>
        </p:nvSpPr>
        <p:spPr>
          <a:xfrm>
            <a:off x="10809026" y="2014411"/>
            <a:ext cx="3331325" cy="6832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840" dirty="0">
                <a:solidFill>
                  <a:schemeClr val="accent1">
                    <a:lumMod val="75000"/>
                  </a:schemeClr>
                </a:solidFill>
              </a:rPr>
              <a:t>Vrednovanje</a:t>
            </a:r>
          </a:p>
        </p:txBody>
      </p:sp>
      <p:pic>
        <p:nvPicPr>
          <p:cNvPr id="6" name="Grafika 5" descr="Angel face outline">
            <a:extLst>
              <a:ext uri="{FF2B5EF4-FFF2-40B4-BE49-F238E27FC236}">
                <a16:creationId xmlns:a16="http://schemas.microsoft.com/office/drawing/2014/main" id="{923C5F51-F25F-4002-B28B-3C8F4A87D6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316881" y="3647835"/>
            <a:ext cx="466964" cy="466964"/>
          </a:xfrm>
          <a:prstGeom prst="rect">
            <a:avLst/>
          </a:prstGeom>
        </p:spPr>
      </p:pic>
      <p:pic>
        <p:nvPicPr>
          <p:cNvPr id="8" name="Grafika 7" descr="Angel face outline">
            <a:extLst>
              <a:ext uri="{FF2B5EF4-FFF2-40B4-BE49-F238E27FC236}">
                <a16:creationId xmlns:a16="http://schemas.microsoft.com/office/drawing/2014/main" id="{EC66F7E2-EA37-498F-B137-1DB3562BC84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761652" y="3647835"/>
            <a:ext cx="466964" cy="466964"/>
          </a:xfrm>
          <a:prstGeom prst="rect">
            <a:avLst/>
          </a:prstGeom>
        </p:spPr>
      </p:pic>
      <p:pic>
        <p:nvPicPr>
          <p:cNvPr id="10" name="Grafika 9" descr="Angel face outline">
            <a:extLst>
              <a:ext uri="{FF2B5EF4-FFF2-40B4-BE49-F238E27FC236}">
                <a16:creationId xmlns:a16="http://schemas.microsoft.com/office/drawing/2014/main" id="{E2D787CA-AA32-4CC0-BDF8-9563C9C4051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228616" y="3647835"/>
            <a:ext cx="466964" cy="466964"/>
          </a:xfrm>
          <a:prstGeom prst="rect">
            <a:avLst/>
          </a:prstGeom>
        </p:spPr>
      </p:pic>
      <p:pic>
        <p:nvPicPr>
          <p:cNvPr id="12" name="Grafika 11" descr="Angel face outline">
            <a:extLst>
              <a:ext uri="{FF2B5EF4-FFF2-40B4-BE49-F238E27FC236}">
                <a16:creationId xmlns:a16="http://schemas.microsoft.com/office/drawing/2014/main" id="{5E1BFBE6-3DCE-4ABA-99A8-22D4CF4DD8B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528169" y="4092843"/>
            <a:ext cx="466964" cy="466964"/>
          </a:xfrm>
          <a:prstGeom prst="rect">
            <a:avLst/>
          </a:prstGeom>
        </p:spPr>
      </p:pic>
      <p:pic>
        <p:nvPicPr>
          <p:cNvPr id="14" name="Grafika 13" descr="Angel face outline">
            <a:extLst>
              <a:ext uri="{FF2B5EF4-FFF2-40B4-BE49-F238E27FC236}">
                <a16:creationId xmlns:a16="http://schemas.microsoft.com/office/drawing/2014/main" id="{2A0F30AF-8EFB-4ACC-A2AE-938663A141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014663" y="4095831"/>
            <a:ext cx="466964" cy="466964"/>
          </a:xfrm>
          <a:prstGeom prst="rect">
            <a:avLst/>
          </a:prstGeom>
        </p:spPr>
      </p:pic>
      <p:pic>
        <p:nvPicPr>
          <p:cNvPr id="16" name="Grafika 15" descr="Angel face outline">
            <a:extLst>
              <a:ext uri="{FF2B5EF4-FFF2-40B4-BE49-F238E27FC236}">
                <a16:creationId xmlns:a16="http://schemas.microsoft.com/office/drawing/2014/main" id="{204BB8FC-4C56-4FFB-B31A-8D1CEA6F1C1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790687" y="4559808"/>
            <a:ext cx="466964" cy="466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937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8029"/>
    </mc:Choice>
    <mc:Fallback xmlns="">
      <p:transition spd="slow" advTm="168029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ravokutnik 2"/>
          <p:cNvSpPr/>
          <p:nvPr/>
        </p:nvSpPr>
        <p:spPr>
          <a:xfrm>
            <a:off x="1862735" y="1030817"/>
            <a:ext cx="414728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dirty="0">
                <a:hlinkClick r:id="rId2"/>
              </a:rPr>
              <a:t>https://</a:t>
            </a:r>
            <a:r>
              <a:rPr lang="hr-HR" dirty="0" smtClean="0">
                <a:hlinkClick r:id="rId2"/>
              </a:rPr>
              <a:t>learningapps.org/view31778131</a:t>
            </a:r>
            <a:endParaRPr lang="hr-HR" dirty="0" smtClean="0"/>
          </a:p>
          <a:p>
            <a:endParaRPr lang="hr-HR" dirty="0"/>
          </a:p>
        </p:txBody>
      </p:sp>
      <p:pic>
        <p:nvPicPr>
          <p:cNvPr id="4" name="Slika 3"/>
          <p:cNvPicPr>
            <a:picLocks noChangeAspect="1"/>
          </p:cNvPicPr>
          <p:nvPr/>
        </p:nvPicPr>
        <p:blipFill rotWithShape="1">
          <a:blip r:embed="rId3"/>
          <a:srcRect l="18849" t="21767" r="21508" b="20383"/>
          <a:stretch/>
        </p:blipFill>
        <p:spPr>
          <a:xfrm>
            <a:off x="2574580" y="2375209"/>
            <a:ext cx="9033840" cy="492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875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319598" y="1255238"/>
            <a:ext cx="7477601" cy="33325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24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Postavlja li si čovjek pitanja?</a:t>
            </a:r>
            <a:endParaRPr lang="en-US" sz="2400" dirty="0"/>
          </a:p>
        </p:txBody>
      </p:sp>
      <p:sp>
        <p:nvSpPr>
          <p:cNvPr id="7" name="Text 3"/>
          <p:cNvSpPr/>
          <p:nvPr/>
        </p:nvSpPr>
        <p:spPr>
          <a:xfrm>
            <a:off x="6397658" y="2021521"/>
            <a:ext cx="7477601" cy="33325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28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Koja su najčešća pitanja koja čovjek postavlja?</a:t>
            </a:r>
            <a:endParaRPr lang="en-US" sz="2800" dirty="0"/>
          </a:p>
        </p:txBody>
      </p:sp>
      <p:pic>
        <p:nvPicPr>
          <p:cNvPr id="8" name="Image 2" descr="preencoded.png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42153" y="7589520"/>
            <a:ext cx="2296807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niOkvir 4">
            <a:extLst>
              <a:ext uri="{FF2B5EF4-FFF2-40B4-BE49-F238E27FC236}">
                <a16:creationId xmlns:a16="http://schemas.microsoft.com/office/drawing/2014/main" id="{3438B976-2771-438F-874D-0AC0BA7EC5AE}"/>
              </a:ext>
            </a:extLst>
          </p:cNvPr>
          <p:cNvSpPr txBox="1"/>
          <p:nvPr/>
        </p:nvSpPr>
        <p:spPr>
          <a:xfrm>
            <a:off x="1605775" y="2375210"/>
            <a:ext cx="10227995" cy="4727448"/>
          </a:xfrm>
          <a:prstGeom prst="rect">
            <a:avLst/>
          </a:prstGeom>
          <a:noFill/>
        </p:spPr>
        <p:txBody>
          <a:bodyPr wrap="square" lIns="109728" tIns="54864" rIns="109728" bIns="54864" rtlCol="0" anchor="t">
            <a:spAutoFit/>
          </a:bodyPr>
          <a:lstStyle/>
          <a:p>
            <a:r>
              <a:rPr lang="hr-HR" sz="6000" dirty="0">
                <a:solidFill>
                  <a:schemeClr val="accent1">
                    <a:lumMod val="75000"/>
                  </a:schemeClr>
                </a:solidFill>
              </a:rPr>
              <a:t>Kako se zoveš?</a:t>
            </a:r>
          </a:p>
          <a:p>
            <a:pPr algn="r"/>
            <a:r>
              <a:rPr lang="hr-HR" sz="6000" dirty="0">
                <a:solidFill>
                  <a:schemeClr val="accent1">
                    <a:lumMod val="75000"/>
                  </a:schemeClr>
                </a:solidFill>
              </a:rPr>
              <a:t>Koliko je sati?</a:t>
            </a:r>
          </a:p>
          <a:p>
            <a:r>
              <a:rPr lang="hr-HR" sz="6000" dirty="0">
                <a:solidFill>
                  <a:schemeClr val="accent1">
                    <a:lumMod val="75000"/>
                  </a:schemeClr>
                </a:solidFill>
              </a:rPr>
              <a:t>			Kamo ideš?</a:t>
            </a:r>
            <a:endParaRPr lang="hr-HR" sz="6000" dirty="0">
              <a:solidFill>
                <a:schemeClr val="accent1">
                  <a:lumMod val="75000"/>
                </a:schemeClr>
              </a:solidFill>
              <a:cs typeface="Calibri"/>
            </a:endParaRPr>
          </a:p>
          <a:p>
            <a:endParaRPr lang="hr-HR" sz="60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hr-HR" sz="6000" dirty="0">
                <a:solidFill>
                  <a:schemeClr val="accent1">
                    <a:lumMod val="75000"/>
                  </a:schemeClr>
                </a:solidFill>
              </a:rPr>
              <a:t>	Kako si?</a:t>
            </a:r>
          </a:p>
        </p:txBody>
      </p:sp>
      <p:pic>
        <p:nvPicPr>
          <p:cNvPr id="7" name="Slika 6" descr="Slika na kojoj se prikazuje crtež&#10;&#10;Opis je automatski generiran">
            <a:extLst>
              <a:ext uri="{FF2B5EF4-FFF2-40B4-BE49-F238E27FC236}">
                <a16:creationId xmlns:a16="http://schemas.microsoft.com/office/drawing/2014/main" id="{6B0FFF81-E73A-4E7B-8E8E-26D0868308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4060" y="519214"/>
            <a:ext cx="3657600" cy="296037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21403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550"/>
    </mc:Choice>
    <mc:Fallback xmlns="">
      <p:transition spd="slow" advTm="2655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75000"/>
            </a:srgbClr>
          </a:solidFill>
          <a:ln/>
        </p:spPr>
      </p:sp>
      <p:sp>
        <p:nvSpPr>
          <p:cNvPr id="5" name="Text 2"/>
          <p:cNvSpPr/>
          <p:nvPr/>
        </p:nvSpPr>
        <p:spPr>
          <a:xfrm>
            <a:off x="2037993" y="1271946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36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Gdje sam ja to?</a:t>
            </a:r>
            <a:endParaRPr lang="en-US" sz="3600" dirty="0"/>
          </a:p>
        </p:txBody>
      </p:sp>
      <p:sp>
        <p:nvSpPr>
          <p:cNvPr id="6" name="Text 3"/>
          <p:cNvSpPr/>
          <p:nvPr/>
        </p:nvSpPr>
        <p:spPr>
          <a:xfrm>
            <a:off x="1279710" y="2724450"/>
            <a:ext cx="3156347" cy="33325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28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Postoji li Bog?</a:t>
            </a:r>
            <a:endParaRPr lang="en-US" sz="2800" dirty="0"/>
          </a:p>
        </p:txBody>
      </p:sp>
      <p:sp>
        <p:nvSpPr>
          <p:cNvPr id="7" name="Text 4"/>
          <p:cNvSpPr/>
          <p:nvPr/>
        </p:nvSpPr>
        <p:spPr>
          <a:xfrm>
            <a:off x="5509756" y="3053228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36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Kamo idem?</a:t>
            </a:r>
            <a:endParaRPr lang="en-US" sz="3600" dirty="0"/>
          </a:p>
        </p:txBody>
      </p:sp>
      <p:sp>
        <p:nvSpPr>
          <p:cNvPr id="8" name="Text 5"/>
          <p:cNvSpPr/>
          <p:nvPr/>
        </p:nvSpPr>
        <p:spPr>
          <a:xfrm>
            <a:off x="5743932" y="4757738"/>
            <a:ext cx="3156347" cy="33325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28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Postoji li nešto poslije smrti?</a:t>
            </a:r>
            <a:endParaRPr lang="en-US" sz="2800" dirty="0"/>
          </a:p>
        </p:txBody>
      </p:sp>
      <p:sp>
        <p:nvSpPr>
          <p:cNvPr id="9" name="Text 6"/>
          <p:cNvSpPr/>
          <p:nvPr/>
        </p:nvSpPr>
        <p:spPr>
          <a:xfrm>
            <a:off x="9449872" y="4188381"/>
            <a:ext cx="2777490" cy="347186"/>
          </a:xfrm>
          <a:prstGeom prst="rect">
            <a:avLst/>
          </a:prstGeom>
          <a:noFill/>
          <a:ln/>
        </p:spPr>
        <p:txBody>
          <a:bodyPr wrap="none" rtlCol="0" anchor="t"/>
          <a:lstStyle/>
          <a:p>
            <a:pPr marL="0" indent="0">
              <a:lnSpc>
                <a:spcPts val="2734"/>
              </a:lnSpc>
              <a:buNone/>
            </a:pPr>
            <a:r>
              <a:rPr lang="en-US" sz="3600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Trebam li vjerovati?</a:t>
            </a:r>
            <a:endParaRPr lang="en-US" sz="3600" dirty="0"/>
          </a:p>
        </p:txBody>
      </p:sp>
      <p:pic>
        <p:nvPicPr>
          <p:cNvPr id="10" name="Image 1" descr="preencoded.png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42153" y="7589520"/>
            <a:ext cx="2296807" cy="548640"/>
          </a:xfrm>
          <a:prstGeom prst="rect">
            <a:avLst/>
          </a:prstGeom>
        </p:spPr>
      </p:pic>
      <p:pic>
        <p:nvPicPr>
          <p:cNvPr id="11" name="Slika 10" descr="Slika na kojoj se prikazuje crtež&#10;&#10;Opis je automatski generiran">
            <a:extLst>
              <a:ext uri="{FF2B5EF4-FFF2-40B4-BE49-F238E27FC236}">
                <a16:creationId xmlns:a16="http://schemas.microsoft.com/office/drawing/2014/main" id="{CB72B53F-CF63-4720-B93E-B2ADA8DCF45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173" y="3677313"/>
            <a:ext cx="3234690" cy="323469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pic>
        <p:nvPicPr>
          <p:cNvPr id="8" name="Image 2" descr="preencoded.png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42153" y="7589520"/>
            <a:ext cx="2296807" cy="548640"/>
          </a:xfrm>
          <a:prstGeom prst="rect">
            <a:avLst/>
          </a:prstGeom>
        </p:spPr>
      </p:pic>
      <p:pic>
        <p:nvPicPr>
          <p:cNvPr id="9" name="Slika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0244" y="2056465"/>
            <a:ext cx="7696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6580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75000"/>
            </a:srgbClr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 2"/>
          <p:cNvSpPr/>
          <p:nvPr/>
        </p:nvSpPr>
        <p:spPr>
          <a:xfrm>
            <a:off x="5912955" y="503614"/>
            <a:ext cx="7477601" cy="66651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4000" dirty="0">
                <a:solidFill>
                  <a:srgbClr val="404155"/>
                </a:solidFill>
                <a:ea typeface="Nobile" pitchFamily="34" charset="-122"/>
                <a:cs typeface="Nobile" pitchFamily="34" charset="-120"/>
              </a:rPr>
              <a:t>Religija je sustav vjerovanja i obreda po kojima želimo ući u odnos s Bogom i postići spasenje.</a:t>
            </a:r>
            <a:endParaRPr lang="en-US" sz="4000" dirty="0"/>
          </a:p>
        </p:txBody>
      </p:sp>
      <p:sp>
        <p:nvSpPr>
          <p:cNvPr id="7" name="Text 3"/>
          <p:cNvSpPr/>
          <p:nvPr/>
        </p:nvSpPr>
        <p:spPr>
          <a:xfrm>
            <a:off x="6107726" y="6566758"/>
            <a:ext cx="7477601" cy="10227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ts val="2624"/>
              </a:lnSpc>
              <a:buNone/>
            </a:pPr>
            <a:r>
              <a:rPr lang="en-US" sz="3200" dirty="0">
                <a:solidFill>
                  <a:srgbClr val="404155"/>
                </a:solidFill>
                <a:ea typeface="Nobile" pitchFamily="34" charset="-122"/>
                <a:cs typeface="Nobile" pitchFamily="34" charset="-120"/>
              </a:rPr>
              <a:t>Obredi su pokreti, čini i riječi kojima čovjek izražava svoj odnos prema svetomu.</a:t>
            </a:r>
            <a:endParaRPr lang="en-US" sz="3200" dirty="0"/>
          </a:p>
        </p:txBody>
      </p:sp>
      <p:pic>
        <p:nvPicPr>
          <p:cNvPr id="8" name="Image 2" descr="preencoded.png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42153" y="7589520"/>
            <a:ext cx="2296807" cy="548640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08205D82-4FD2-43C0-BC9B-6660DA849BF5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2819" y="2660619"/>
            <a:ext cx="3224761" cy="21433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454A8BDB-4D55-40FF-B083-7EED20F53E97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2795" y="4703145"/>
            <a:ext cx="2675843" cy="17826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Slika 10" descr="Slika na kojoj se prikazuje osoba, trava, krevet, muškarac&#10;&#10;Opis je automatski generiran">
            <a:extLst>
              <a:ext uri="{FF2B5EF4-FFF2-40B4-BE49-F238E27FC236}">
                <a16:creationId xmlns:a16="http://schemas.microsoft.com/office/drawing/2014/main" id="{5933BA77-591E-49C0-A44C-F4649027051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2366" y="2604779"/>
            <a:ext cx="2882033" cy="20174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WordArt 2"/>
          <p:cNvSpPr>
            <a:spLocks noChangeArrowheads="1" noChangeShapeType="1" noTextEdit="1"/>
          </p:cNvSpPr>
          <p:nvPr/>
        </p:nvSpPr>
        <p:spPr bwMode="auto">
          <a:xfrm>
            <a:off x="2735580" y="485776"/>
            <a:ext cx="8382000" cy="2413634"/>
          </a:xfrm>
          <a:prstGeom prst="rect">
            <a:avLst/>
          </a:prstGeom>
        </p:spPr>
        <p:txBody>
          <a:bodyPr wrap="none" fromWordArt="1">
            <a:prstTxWarp prst="textSlantUp">
              <a:avLst>
                <a:gd name="adj" fmla="val 32056"/>
              </a:avLst>
            </a:prstTxWarp>
          </a:bodyPr>
          <a:lstStyle/>
          <a:p>
            <a:pPr algn="ctr"/>
            <a:r>
              <a:rPr lang="hr-HR" sz="4320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6600CC"/>
                    </a:gs>
                    <a:gs pos="100000">
                      <a:srgbClr val="CC00CC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Impact" panose="020B0806030902050204" pitchFamily="34" charset="0"/>
              </a:rPr>
              <a:t>Duga povijest religije</a:t>
            </a: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6882766" y="4547236"/>
            <a:ext cx="5383205" cy="683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hr-HR" sz="3840" b="1">
                <a:solidFill>
                  <a:srgbClr val="66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wis721 Md BT" pitchFamily="34" charset="-18"/>
                <a:hlinkClick r:id="" action="ppaction://noaction"/>
              </a:rPr>
              <a:t>PRIMITIVNE RELIGIJE</a:t>
            </a:r>
            <a:endParaRPr lang="hr-HR" sz="3840" b="1">
              <a:solidFill>
                <a:srgbClr val="6666F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Swis721 Md BT" pitchFamily="34" charset="-18"/>
            </a:endParaRPr>
          </a:p>
        </p:txBody>
      </p:sp>
      <p:sp>
        <p:nvSpPr>
          <p:cNvPr id="28676" name="Text Box 4"/>
          <p:cNvSpPr txBox="1">
            <a:spLocks noChangeArrowheads="1"/>
          </p:cNvSpPr>
          <p:nvPr/>
        </p:nvSpPr>
        <p:spPr bwMode="auto">
          <a:xfrm>
            <a:off x="4981576" y="5669280"/>
            <a:ext cx="7055136" cy="757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hr-HR" sz="4320" b="1">
                <a:solidFill>
                  <a:srgbClr val="FF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wis721 Md BT" pitchFamily="34" charset="-18"/>
                <a:hlinkClick r:id="" action="ppaction://noaction"/>
              </a:rPr>
              <a:t>POLITEISTIČKE RELIGIJE</a:t>
            </a:r>
            <a:endParaRPr lang="hr-HR" sz="4320" b="1">
              <a:solidFill>
                <a:srgbClr val="FF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Swis721 Md BT" pitchFamily="34" charset="-18"/>
            </a:endParaRPr>
          </a:p>
        </p:txBody>
      </p:sp>
      <p:sp>
        <p:nvSpPr>
          <p:cNvPr id="28677" name="Text Box 5"/>
          <p:cNvSpPr txBox="1">
            <a:spLocks noChangeArrowheads="1"/>
          </p:cNvSpPr>
          <p:nvPr/>
        </p:nvSpPr>
        <p:spPr bwMode="auto">
          <a:xfrm>
            <a:off x="2649855" y="6880861"/>
            <a:ext cx="8294258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hr-HR" sz="4800" b="1" dirty="0">
                <a:solidFill>
                  <a:srgbClr val="FF99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wis721 Md BT" pitchFamily="34" charset="-18"/>
                <a:hlinkClick r:id="" action="ppaction://noaction"/>
              </a:rPr>
              <a:t>MONOTEISTIČKE RELIGIJE</a:t>
            </a:r>
            <a:endParaRPr lang="hr-HR" sz="4800" b="1" dirty="0">
              <a:solidFill>
                <a:srgbClr val="FF99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Swis721 Md BT" pitchFamily="34" charset="-18"/>
            </a:endParaRP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5010150" y="3065146"/>
            <a:ext cx="4036490" cy="53553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xtLst/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hr-HR" altLang="sr-Latn-RS" sz="2880">
                <a:solidFill>
                  <a:srgbClr val="FFFF00"/>
                </a:solidFill>
              </a:rPr>
              <a:t>POČETAK RELIGIJE…</a:t>
            </a:r>
          </a:p>
        </p:txBody>
      </p:sp>
    </p:spTree>
    <p:extLst>
      <p:ext uri="{BB962C8B-B14F-4D97-AF65-F5344CB8AC3E}">
        <p14:creationId xmlns:p14="http://schemas.microsoft.com/office/powerpoint/2010/main" val="4097474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86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28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0" fill="hold"/>
                                        <p:tgtEl>
                                          <p:spTgt spid="286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0"/>
                                        <p:tgtEl>
                                          <p:spTgt spid="286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286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28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5" grpId="0"/>
      <p:bldP spid="28676" grpId="0"/>
      <p:bldP spid="2867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9F9FF">
              <a:alpha val="75000"/>
            </a:srgbClr>
          </a:solidFill>
          <a:ln/>
        </p:spPr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4630400" cy="277749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037993" y="4823103"/>
            <a:ext cx="5554980" cy="69437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</p:spPr>
        <p:txBody>
          <a:bodyPr wrap="none" rtlCol="0" anchor="t"/>
          <a:lstStyle/>
          <a:p>
            <a:pPr marL="0" indent="0">
              <a:lnSpc>
                <a:spcPts val="5468"/>
              </a:lnSpc>
              <a:buNone/>
            </a:pPr>
            <a:r>
              <a:rPr lang="en-US" sz="4374" dirty="0">
                <a:solidFill>
                  <a:srgbClr val="1B1B27"/>
                </a:solidFill>
                <a:latin typeface="Corben" pitchFamily="34" charset="0"/>
                <a:ea typeface="Corben" pitchFamily="34" charset="-122"/>
                <a:cs typeface="Corben" pitchFamily="34" charset="-120"/>
              </a:rPr>
              <a:t>POLITEIZAM</a:t>
            </a:r>
            <a:endParaRPr lang="en-US" sz="4374" dirty="0"/>
          </a:p>
        </p:txBody>
      </p:sp>
      <p:sp>
        <p:nvSpPr>
          <p:cNvPr id="6" name="Text 2"/>
          <p:cNvSpPr/>
          <p:nvPr/>
        </p:nvSpPr>
        <p:spPr>
          <a:xfrm>
            <a:off x="2393394" y="5850731"/>
            <a:ext cx="10199013" cy="33325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/>
        </p:spPr>
        <p:txBody>
          <a:bodyPr wrap="none" rtlCol="0" anchor="t"/>
          <a:lstStyle/>
          <a:p>
            <a:pPr marL="342900" indent="-342900" algn="l">
              <a:lnSpc>
                <a:spcPts val="2624"/>
              </a:lnSpc>
              <a:buSzPct val="100000"/>
              <a:buChar char="•"/>
            </a:pPr>
            <a:r>
              <a:rPr lang="en-US" sz="4000" dirty="0">
                <a:solidFill>
                  <a:srgbClr val="404155"/>
                </a:solidFill>
                <a:latin typeface="Nobile" pitchFamily="34" charset="0"/>
                <a:ea typeface="Nobile" pitchFamily="34" charset="-122"/>
                <a:cs typeface="Nobile" pitchFamily="34" charset="-120"/>
              </a:rPr>
              <a:t>Politeizam je vjerovanje u više bogova.</a:t>
            </a:r>
            <a:endParaRPr lang="en-US" sz="4000" dirty="0"/>
          </a:p>
        </p:txBody>
      </p:sp>
      <p:pic>
        <p:nvPicPr>
          <p:cNvPr id="7" name="Image 2" descr="preencoded.png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242153" y="7589520"/>
            <a:ext cx="2296807" cy="54864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niOkvir 1">
            <a:extLst>
              <a:ext uri="{FF2B5EF4-FFF2-40B4-BE49-F238E27FC236}">
                <a16:creationId xmlns:a16="http://schemas.microsoft.com/office/drawing/2014/main" id="{0D7419EE-EE9C-4806-B6DB-706B07AFBA7B}"/>
              </a:ext>
            </a:extLst>
          </p:cNvPr>
          <p:cNvSpPr txBox="1"/>
          <p:nvPr/>
        </p:nvSpPr>
        <p:spPr>
          <a:xfrm>
            <a:off x="4634143" y="1772669"/>
            <a:ext cx="7680960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2160" dirty="0"/>
          </a:p>
          <a:p>
            <a:r>
              <a:rPr lang="hr-HR" sz="5760" dirty="0">
                <a:solidFill>
                  <a:schemeClr val="accent1">
                    <a:lumMod val="75000"/>
                  </a:schemeClr>
                </a:solidFill>
              </a:rPr>
              <a:t>POLI</a:t>
            </a:r>
            <a:r>
              <a:rPr lang="hr-HR" sz="5760" dirty="0">
                <a:solidFill>
                  <a:srgbClr val="C00000"/>
                </a:solidFill>
              </a:rPr>
              <a:t>TEIZAM</a:t>
            </a:r>
            <a:endParaRPr lang="hr-HR" sz="5760" dirty="0">
              <a:solidFill>
                <a:schemeClr val="accent1">
                  <a:lumMod val="75000"/>
                </a:schemeClr>
              </a:solidFill>
            </a:endParaRPr>
          </a:p>
        </p:txBody>
      </p:sp>
      <p:cxnSp>
        <p:nvCxnSpPr>
          <p:cNvPr id="4" name="Ravni poveznik sa strelicom 3">
            <a:extLst>
              <a:ext uri="{FF2B5EF4-FFF2-40B4-BE49-F238E27FC236}">
                <a16:creationId xmlns:a16="http://schemas.microsoft.com/office/drawing/2014/main" id="{1E267A37-0766-47D5-9990-58CED03E7AC8}"/>
              </a:ext>
            </a:extLst>
          </p:cNvPr>
          <p:cNvCxnSpPr/>
          <p:nvPr/>
        </p:nvCxnSpPr>
        <p:spPr>
          <a:xfrm flipH="1">
            <a:off x="3978971" y="3023456"/>
            <a:ext cx="1629941" cy="705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Ravni poveznik sa strelicom 5">
            <a:extLst>
              <a:ext uri="{FF2B5EF4-FFF2-40B4-BE49-F238E27FC236}">
                <a16:creationId xmlns:a16="http://schemas.microsoft.com/office/drawing/2014/main" id="{216B276F-1FE6-4F13-A58E-72C355BCC10E}"/>
              </a:ext>
            </a:extLst>
          </p:cNvPr>
          <p:cNvCxnSpPr/>
          <p:nvPr/>
        </p:nvCxnSpPr>
        <p:spPr>
          <a:xfrm>
            <a:off x="7670306" y="3062860"/>
            <a:ext cx="1608634" cy="705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8" name="TekstniOkvir 7">
            <a:extLst>
              <a:ext uri="{FF2B5EF4-FFF2-40B4-BE49-F238E27FC236}">
                <a16:creationId xmlns:a16="http://schemas.microsoft.com/office/drawing/2014/main" id="{08982889-164F-4547-AA0F-239F086FF1A5}"/>
              </a:ext>
            </a:extLst>
          </p:cNvPr>
          <p:cNvSpPr txBox="1"/>
          <p:nvPr/>
        </p:nvSpPr>
        <p:spPr>
          <a:xfrm>
            <a:off x="1880290" y="3888545"/>
            <a:ext cx="3728622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160" dirty="0">
                <a:solidFill>
                  <a:schemeClr val="accent1">
                    <a:lumMod val="75000"/>
                  </a:schemeClr>
                </a:solidFill>
              </a:rPr>
              <a:t>više, mnogo</a:t>
            </a:r>
          </a:p>
        </p:txBody>
      </p:sp>
      <p:sp>
        <p:nvSpPr>
          <p:cNvPr id="9" name="TekstniOkvir 8">
            <a:extLst>
              <a:ext uri="{FF2B5EF4-FFF2-40B4-BE49-F238E27FC236}">
                <a16:creationId xmlns:a16="http://schemas.microsoft.com/office/drawing/2014/main" id="{87E673A1-6149-4E71-B8EE-AFC34EC3C2E9}"/>
              </a:ext>
            </a:extLst>
          </p:cNvPr>
          <p:cNvSpPr txBox="1"/>
          <p:nvPr/>
        </p:nvSpPr>
        <p:spPr>
          <a:xfrm>
            <a:off x="9768990" y="3888545"/>
            <a:ext cx="2162600" cy="4247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160" dirty="0">
                <a:solidFill>
                  <a:srgbClr val="C00000"/>
                </a:solidFill>
              </a:rPr>
              <a:t>Bog</a:t>
            </a:r>
          </a:p>
        </p:txBody>
      </p:sp>
      <p:sp>
        <p:nvSpPr>
          <p:cNvPr id="10" name="TekstniOkvir 9">
            <a:extLst>
              <a:ext uri="{FF2B5EF4-FFF2-40B4-BE49-F238E27FC236}">
                <a16:creationId xmlns:a16="http://schemas.microsoft.com/office/drawing/2014/main" id="{B70F42F3-42F9-4F25-B287-62F6A5451309}"/>
              </a:ext>
            </a:extLst>
          </p:cNvPr>
          <p:cNvSpPr txBox="1"/>
          <p:nvPr/>
        </p:nvSpPr>
        <p:spPr>
          <a:xfrm>
            <a:off x="2322399" y="5081579"/>
            <a:ext cx="9790295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4320" dirty="0">
                <a:solidFill>
                  <a:schemeClr val="accent1">
                    <a:lumMod val="75000"/>
                  </a:schemeClr>
                </a:solidFill>
              </a:rPr>
              <a:t>Politeizam je vjerovanje u više bogova.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95846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0383"/>
    </mc:Choice>
    <mc:Fallback xmlns="">
      <p:transition spd="slow" advTm="703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7|3.9|5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8|12.3|1.3|16.8|4.9|14.2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Tema sustava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362</Words>
  <Application>Microsoft Office PowerPoint</Application>
  <PresentationFormat>Prilagođeno</PresentationFormat>
  <Paragraphs>87</Paragraphs>
  <Slides>17</Slides>
  <Notes>11</Notes>
  <HiddenSlides>0</HiddenSlides>
  <MMClips>0</MMClips>
  <ScaleCrop>false</ScaleCrop>
  <HeadingPairs>
    <vt:vector size="6" baseType="variant">
      <vt:variant>
        <vt:lpstr>Korišteni fontovi</vt:lpstr>
      </vt:variant>
      <vt:variant>
        <vt:i4>6</vt:i4>
      </vt:variant>
      <vt:variant>
        <vt:lpstr>Tema</vt:lpstr>
      </vt:variant>
      <vt:variant>
        <vt:i4>2</vt:i4>
      </vt:variant>
      <vt:variant>
        <vt:lpstr>Naslovi slajdova</vt:lpstr>
      </vt:variant>
      <vt:variant>
        <vt:i4>17</vt:i4>
      </vt:variant>
    </vt:vector>
  </HeadingPairs>
  <TitlesOfParts>
    <vt:vector size="25" baseType="lpstr">
      <vt:lpstr>Arial</vt:lpstr>
      <vt:lpstr>Calibri</vt:lpstr>
      <vt:lpstr>Corben</vt:lpstr>
      <vt:lpstr>Impact</vt:lpstr>
      <vt:lpstr>Nobile</vt:lpstr>
      <vt:lpstr>Swis721 Md BT</vt:lpstr>
      <vt:lpstr>Office Theme</vt:lpstr>
      <vt:lpstr>Default Design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PowerPoint prezentacija</vt:lpstr>
      <vt:lpstr>....ZAKLJUČIMO</vt:lpstr>
      <vt:lpstr>PowerPoint prezentacija</vt:lpstr>
      <vt:lpstr>PowerPoint prezentacija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uredila mc</dc:creator>
  <cp:lastModifiedBy>marica.celjak@gmail.com</cp:lastModifiedBy>
  <cp:revision>6</cp:revision>
  <dcterms:created xsi:type="dcterms:W3CDTF">2024-06-16T18:24:51Z</dcterms:created>
  <dcterms:modified xsi:type="dcterms:W3CDTF">2024-06-16T19:04:05Z</dcterms:modified>
</cp:coreProperties>
</file>