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0" r:id="rId3"/>
    <p:sldId id="265" r:id="rId4"/>
    <p:sldId id="266" r:id="rId5"/>
    <p:sldId id="263" r:id="rId6"/>
    <p:sldId id="264" r:id="rId7"/>
    <p:sldId id="261" r:id="rId8"/>
    <p:sldId id="262" r:id="rId9"/>
    <p:sldId id="257" r:id="rId10"/>
    <p:sldId id="267" r:id="rId11"/>
    <p:sldId id="258" r:id="rId12"/>
    <p:sldId id="271" r:id="rId13"/>
    <p:sldId id="268" r:id="rId14"/>
    <p:sldId id="259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CD11-4DF6-4B93-8741-DC994A397D0F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98DD-AE07-45B8-B587-36EB7F1474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9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Priredila :Marica </a:t>
            </a:r>
            <a:r>
              <a:rPr lang="hr-HR" dirty="0" err="1" smtClean="0"/>
              <a:t>Celjak</a:t>
            </a:r>
            <a:endParaRPr lang="hr-HR" smtClean="0"/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98DD-AE07-45B8-B587-36EB7F14746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 :Marica </a:t>
            </a:r>
            <a:r>
              <a:rPr lang="hr-HR" dirty="0" err="1" smtClean="0"/>
              <a:t>Celjak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98DD-AE07-45B8-B587-36EB7F14746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4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11.10.2022.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859" y="3113697"/>
            <a:ext cx="2538282" cy="149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988784" cy="33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r-HR" dirty="0"/>
              <a:t>Svoje žito sprema na jedno mjesto, u svoju žitnicu.</a:t>
            </a:r>
          </a:p>
          <a:p>
            <a:endParaRPr lang="hr-H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76499"/>
            <a:ext cx="6876764" cy="40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r-HR" dirty="0"/>
              <a:t>Žito biva pripremljeno u fino </a:t>
            </a:r>
            <a:r>
              <a:rPr lang="hr-HR" dirty="0" smtClean="0"/>
              <a:t>brašno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396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48" y="3284984"/>
            <a:ext cx="3524453" cy="2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Brašno mijesimo…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39695" cy="272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45" y="2276872"/>
            <a:ext cx="535739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1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r-HR" dirty="0"/>
              <a:t>Brašno dolazi do pekara, a on priprema mirisne pekarske proizvode.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3521"/>
            <a:ext cx="4546198" cy="3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2766"/>
            <a:ext cx="4851442" cy="24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/>
              <a:t>Pekar ne čuva svoje proizvode za sebe, nego ih doprema u trgovinu da ih ljudi ujutro mogu kupiti.</a:t>
            </a:r>
          </a:p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4"/>
          <a:stretch/>
        </p:blipFill>
        <p:spPr bwMode="auto">
          <a:xfrm>
            <a:off x="762000" y="2246811"/>
            <a:ext cx="7620000" cy="420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LIMO U OBITELJI Molitva za stolom - Glas Koncil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4963"/>
            <a:ext cx="6031800" cy="402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Uz molitvu i zahvalu Bogu blagujemo </a:t>
            </a:r>
            <a:br>
              <a:rPr lang="hr-HR" dirty="0" smtClean="0"/>
            </a:br>
            <a:r>
              <a:rPr lang="hr-HR" dirty="0" smtClean="0"/>
              <a:t>ono što nam je sjeme darovalo…</a:t>
            </a:r>
            <a:endParaRPr lang="hr-H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75" y="3705845"/>
            <a:ext cx="3238500" cy="2428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8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hangingPunct="0"/>
            <a:r>
              <a:rPr lang="hr-HR" dirty="0"/>
              <a:t>Jednog dana izađe sijač posijati svoju njivu. 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9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Posijana zrna u zemlji čekaju da prokliju.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0"/>
          <a:stretch/>
        </p:blipFill>
        <p:spPr bwMode="auto">
          <a:xfrm>
            <a:off x="3131840" y="2875639"/>
            <a:ext cx="302568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/>
              <a:t>Odjednom, počinje padati kiša koja svojim kapima zalijeva mala zrna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86" y="2004014"/>
            <a:ext cx="6244434" cy="3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/>
              <a:t>kiše dolazi sunce. Ono budi naše sjemenje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60" y="4581128"/>
            <a:ext cx="2352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860" y="836712"/>
            <a:ext cx="25853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Zrno osjeti na sebi tople sunčeve zrake i </a:t>
            </a:r>
            <a:r>
              <a:rPr lang="hr-HR" dirty="0" smtClean="0"/>
              <a:t>počinje </a:t>
            </a:r>
            <a:r>
              <a:rPr lang="hr-HR" dirty="0"/>
              <a:t>se okretati prema suncu. Zrno počinje malo po malo rasti i oblikovati travku i klas.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9"/>
            <a:ext cx="3456384" cy="2382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4539"/>
            <a:ext cx="3577580" cy="2628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6632"/>
            <a:ext cx="1474075" cy="14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Sijač je došao pogledati svoju njivu, raduje se malom klasu koje će postati žitno polje. Klas biva sve jači i jači, sve veći i veći. Klas osjeća na sebi vjetar koji puše i njiše ga.</a:t>
            </a:r>
          </a:p>
          <a:p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/>
        </p:blipFill>
        <p:spPr bwMode="auto">
          <a:xfrm>
            <a:off x="1828800" y="3933056"/>
            <a:ext cx="1884180" cy="24156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619375" cy="21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/>
              <a:t>Klas nije sam. Ima mnogo klasova. Zajedno su postali žitno polje.</a:t>
            </a:r>
          </a:p>
          <a:p>
            <a:endParaRPr lang="hr-HR" dirty="0"/>
          </a:p>
        </p:txBody>
      </p:sp>
      <p:pic>
        <p:nvPicPr>
          <p:cNvPr id="2" name="Slika 1" descr="&lt;strong&gt;Pšenica&lt;/strong&gt; | žito | zaštita | žetva | Poljoinfo wi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120680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0242" y="908720"/>
            <a:ext cx="8229600" cy="4525963"/>
          </a:xfrm>
        </p:spPr>
        <p:txBody>
          <a:bodyPr/>
          <a:lstStyle/>
          <a:p>
            <a:r>
              <a:rPr lang="hr-HR" dirty="0"/>
              <a:t>Dolazi vrijeme žetve. Sijač će požeti svoju njivu.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3" y="2276872"/>
            <a:ext cx="7606087" cy="43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196</Words>
  <Application>Microsoft Office PowerPoint</Application>
  <PresentationFormat>Prikaz na zaslonu (4:3)</PresentationFormat>
  <Paragraphs>22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Brašno mijesimo…</vt:lpstr>
      <vt:lpstr>PowerPoint prezentacija</vt:lpstr>
      <vt:lpstr>PowerPoint prezentacija</vt:lpstr>
      <vt:lpstr>Uz molitvu i zahvalu Bogu blagujemo  ono što nam je sjeme darovalo…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Marica</dc:creator>
  <cp:lastModifiedBy>marica.celjak@gmail.com</cp:lastModifiedBy>
  <cp:revision>9</cp:revision>
  <dcterms:created xsi:type="dcterms:W3CDTF">2015-10-11T12:15:13Z</dcterms:created>
  <dcterms:modified xsi:type="dcterms:W3CDTF">2022-10-11T16:55:58Z</dcterms:modified>
</cp:coreProperties>
</file>