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0" r:id="rId2"/>
    <p:sldId id="260" r:id="rId3"/>
    <p:sldId id="265" r:id="rId4"/>
    <p:sldId id="266" r:id="rId5"/>
    <p:sldId id="263" r:id="rId6"/>
    <p:sldId id="264" r:id="rId7"/>
    <p:sldId id="261" r:id="rId8"/>
    <p:sldId id="262" r:id="rId9"/>
    <p:sldId id="257" r:id="rId10"/>
    <p:sldId id="267" r:id="rId11"/>
    <p:sldId id="258" r:id="rId12"/>
    <p:sldId id="271" r:id="rId13"/>
    <p:sldId id="268" r:id="rId14"/>
    <p:sldId id="259" r:id="rId15"/>
    <p:sldId id="269" r:id="rId16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C2CD11-4DF6-4B93-8741-DC994A397D0F}" type="datetimeFigureOut">
              <a:rPr lang="hr-HR" smtClean="0"/>
              <a:t>11.10.2022.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A798DD-AE07-45B8-B587-36EB7F14746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23918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dirty="0" smtClean="0"/>
              <a:t>Priredila :Marica </a:t>
            </a:r>
            <a:r>
              <a:rPr lang="hr-HR" dirty="0" err="1" smtClean="0"/>
              <a:t>Celjak</a:t>
            </a:r>
            <a:endParaRPr lang="hr-HR" smtClean="0"/>
          </a:p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A798DD-AE07-45B8-B587-36EB7F147464}" type="slidenum">
              <a:rPr lang="hr-HR" smtClean="0"/>
              <a:t>14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27695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smtClean="0"/>
              <a:t>Priredila :Marica </a:t>
            </a:r>
            <a:r>
              <a:rPr lang="hr-HR" dirty="0" err="1" smtClean="0"/>
              <a:t>Celjak</a:t>
            </a: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A798DD-AE07-45B8-B587-36EB7F147464}" type="slidenum">
              <a:rPr lang="hr-HR" smtClean="0"/>
              <a:t>15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07488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77C3D-7BB2-4D23-9D10-616807B37D36}" type="datetimeFigureOut">
              <a:rPr lang="sr-Latn-CS" smtClean="0"/>
              <a:t>11.10.2022.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77C3D-7BB2-4D23-9D10-616807B37D36}" type="datetimeFigureOut">
              <a:rPr lang="sr-Latn-CS" smtClean="0"/>
              <a:t>11.10.2022.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77C3D-7BB2-4D23-9D10-616807B37D36}" type="datetimeFigureOut">
              <a:rPr lang="sr-Latn-CS" smtClean="0"/>
              <a:t>11.10.2022.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77C3D-7BB2-4D23-9D10-616807B37D36}" type="datetimeFigureOut">
              <a:rPr lang="sr-Latn-CS" smtClean="0"/>
              <a:t>11.10.2022.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77C3D-7BB2-4D23-9D10-616807B37D36}" type="datetimeFigureOut">
              <a:rPr lang="sr-Latn-CS" smtClean="0"/>
              <a:t>11.10.2022.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77C3D-7BB2-4D23-9D10-616807B37D36}" type="datetimeFigureOut">
              <a:rPr lang="sr-Latn-CS" smtClean="0"/>
              <a:t>11.10.2022.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77C3D-7BB2-4D23-9D10-616807B37D36}" type="datetimeFigureOut">
              <a:rPr lang="sr-Latn-CS" smtClean="0"/>
              <a:t>11.10.2022.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77C3D-7BB2-4D23-9D10-616807B37D36}" type="datetimeFigureOut">
              <a:rPr lang="sr-Latn-CS" smtClean="0"/>
              <a:t>11.10.2022.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77C3D-7BB2-4D23-9D10-616807B37D36}" type="datetimeFigureOut">
              <a:rPr lang="sr-Latn-CS" smtClean="0"/>
              <a:t>11.10.2022.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77C3D-7BB2-4D23-9D10-616807B37D36}" type="datetimeFigureOut">
              <a:rPr lang="sr-Latn-CS" smtClean="0"/>
              <a:t>11.10.2022.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77C3D-7BB2-4D23-9D10-616807B37D36}" type="datetimeFigureOut">
              <a:rPr lang="sr-Latn-CS" smtClean="0"/>
              <a:t>11.10.2022.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77C3D-7BB2-4D23-9D10-616807B37D36}" type="datetimeFigureOut">
              <a:rPr lang="sr-Latn-CS" smtClean="0"/>
              <a:t>11.10.2022.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Rezervirano mjesto sadržaja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02859" y="3113697"/>
            <a:ext cx="2538282" cy="1498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204864"/>
            <a:ext cx="4988784" cy="3319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435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r>
              <a:rPr lang="hr-HR" dirty="0"/>
              <a:t>Svoje žito sprema na jedno mjesto, u svoju žitnicu.</a:t>
            </a:r>
          </a:p>
          <a:p>
            <a:endParaRPr lang="hr-HR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80" y="2476499"/>
            <a:ext cx="6876764" cy="4056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370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hr-HR" dirty="0"/>
              <a:t>Žito biva pripremljeno u fino </a:t>
            </a:r>
            <a:r>
              <a:rPr lang="hr-HR" dirty="0" smtClean="0"/>
              <a:t>brašno</a:t>
            </a:r>
            <a:endParaRPr lang="hr-H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64396"/>
            <a:ext cx="5328592" cy="3996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1448" y="3284984"/>
            <a:ext cx="3524453" cy="263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269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Brašno mijesimo…</a:t>
            </a:r>
            <a:endParaRPr lang="hr-H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3639695" cy="2726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145" y="2276872"/>
            <a:ext cx="5357395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91182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hr-HR" dirty="0"/>
              <a:t>Brašno dolazi do pekara, a on priprema mirisne pekarske proizvode.</a:t>
            </a:r>
          </a:p>
          <a:p>
            <a:endParaRPr lang="hr-HR" dirty="0"/>
          </a:p>
        </p:txBody>
      </p:sp>
      <p:sp>
        <p:nvSpPr>
          <p:cNvPr id="4" name="Pravokutnik 3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r-HR" dirty="0"/>
              <a:t>.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063521"/>
            <a:ext cx="4546198" cy="3639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42766"/>
            <a:ext cx="4851442" cy="2495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118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r>
              <a:rPr lang="hr-HR" dirty="0"/>
              <a:t>Pekar ne čuva svoje proizvode za sebe, nego ih doprema u trgovinu da ih ljudi ujutro mogu kupiti.</a:t>
            </a:r>
          </a:p>
          <a:p>
            <a:endParaRPr lang="hr-H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54"/>
          <a:stretch/>
        </p:blipFill>
        <p:spPr bwMode="auto">
          <a:xfrm>
            <a:off x="762000" y="2246811"/>
            <a:ext cx="7620000" cy="4206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405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OLIMO U OBITELJI Molitva za stolom - Glas Koncila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intBrus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04963"/>
            <a:ext cx="6031800" cy="4021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Uz molitvu i zahvalu Bogu blagujemo </a:t>
            </a:r>
            <a:br>
              <a:rPr lang="hr-HR" dirty="0" smtClean="0"/>
            </a:br>
            <a:r>
              <a:rPr lang="hr-HR" dirty="0" smtClean="0"/>
              <a:t>ono što nam je sjeme darovalo…</a:t>
            </a:r>
            <a:endParaRPr lang="hr-HR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975" y="3705845"/>
            <a:ext cx="3238500" cy="242887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81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hangingPunct="0"/>
            <a:r>
              <a:rPr lang="hr-HR" dirty="0"/>
              <a:t>Jednog dana izađe sijač posijati svoju njivu. </a:t>
            </a:r>
          </a:p>
        </p:txBody>
      </p:sp>
      <p:pic>
        <p:nvPicPr>
          <p:cNvPr id="4" name="Slika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1700808"/>
            <a:ext cx="2592288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4090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Posijana zrna u zemlji čekaju da prokliju.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70"/>
          <a:stretch/>
        </p:blipFill>
        <p:spPr bwMode="auto">
          <a:xfrm>
            <a:off x="3131840" y="2875639"/>
            <a:ext cx="3025684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859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r>
              <a:rPr lang="hr-HR" dirty="0"/>
              <a:t>Odjednom, počinje padati kiša koja svojim kapima zalijeva mala zrna</a:t>
            </a:r>
            <a:r>
              <a:rPr lang="hr-HR" dirty="0" smtClean="0"/>
              <a:t>.</a:t>
            </a:r>
            <a:endParaRPr lang="hr-H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886" y="2004014"/>
            <a:ext cx="6244434" cy="3441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583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 smtClean="0"/>
          </a:p>
          <a:p>
            <a:endParaRPr lang="hr-HR" dirty="0"/>
          </a:p>
          <a:p>
            <a:endParaRPr lang="hr-HR" dirty="0" smtClean="0"/>
          </a:p>
          <a:p>
            <a:r>
              <a:rPr lang="hr-HR" dirty="0" smtClean="0"/>
              <a:t>Nakon </a:t>
            </a:r>
            <a:r>
              <a:rPr lang="hr-HR" dirty="0"/>
              <a:t>kiše dolazi sunce. Ono budi naše sjemenje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6860" y="4581128"/>
            <a:ext cx="2352675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Slika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6860" y="836712"/>
            <a:ext cx="258530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7240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Zrno osjeti na sebi tople sunčeve zrake i </a:t>
            </a:r>
            <a:r>
              <a:rPr lang="hr-HR" dirty="0" smtClean="0"/>
              <a:t>počinje </a:t>
            </a:r>
            <a:r>
              <a:rPr lang="hr-HR" dirty="0"/>
              <a:t>se okretati prema suncu. Zrno počinje malo po malo rasti i oblikovati travku i klas.</a:t>
            </a:r>
          </a:p>
          <a:p>
            <a:endParaRPr lang="hr-H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861049"/>
            <a:ext cx="3456384" cy="238239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614539"/>
            <a:ext cx="3577580" cy="26289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5" y="116632"/>
            <a:ext cx="1474075" cy="1459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573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Sijač je došao pogledati svoju njivu, raduje se malom klasu koje će postati žitno polje. Klas biva sve jači i jači, sve veći i veći. Klas osjeća na sebi vjetar koji puše i njiše ga.</a:t>
            </a:r>
          </a:p>
          <a:p>
            <a:endParaRPr lang="hr-HR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0"/>
          <a:stretch/>
        </p:blipFill>
        <p:spPr bwMode="auto">
          <a:xfrm>
            <a:off x="1828800" y="3933056"/>
            <a:ext cx="1884180" cy="2415615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933056"/>
            <a:ext cx="2619375" cy="213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770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r>
              <a:rPr lang="hr-HR" dirty="0"/>
              <a:t>Klas nije sam. Ima mnogo klasova. Zajedno su postali žitno polje.</a:t>
            </a:r>
          </a:p>
          <a:p>
            <a:endParaRPr lang="hr-HR" dirty="0"/>
          </a:p>
        </p:txBody>
      </p:sp>
      <p:pic>
        <p:nvPicPr>
          <p:cNvPr id="2" name="Slika 1" descr="&lt;strong&gt;Pšenica&lt;/strong&gt; | žito | zaštita | žetva | Poljoinfo wiki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060848"/>
            <a:ext cx="6120680" cy="4428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60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40242" y="908720"/>
            <a:ext cx="8229600" cy="4525963"/>
          </a:xfrm>
        </p:spPr>
        <p:txBody>
          <a:bodyPr/>
          <a:lstStyle/>
          <a:p>
            <a:r>
              <a:rPr lang="hr-HR" dirty="0"/>
              <a:t>Dolazi vrijeme žetve. Sijač će požeti svoju njivu. 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333" y="2276872"/>
            <a:ext cx="7606087" cy="431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041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196</Words>
  <Application>Microsoft Office PowerPoint</Application>
  <PresentationFormat>Prikaz na zaslonu (4:3)</PresentationFormat>
  <Paragraphs>22</Paragraphs>
  <Slides>15</Slides>
  <Notes>2</Notes>
  <HiddenSlides>0</HiddenSlides>
  <MMClips>0</MMClips>
  <ScaleCrop>false</ScaleCrop>
  <HeadingPairs>
    <vt:vector size="6" baseType="variant">
      <vt:variant>
        <vt:lpstr>Korišteni fontovi</vt:lpstr>
      </vt:variant>
      <vt:variant>
        <vt:i4>2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tema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Brašno mijesimo…</vt:lpstr>
      <vt:lpstr>PowerPoint prezentacija</vt:lpstr>
      <vt:lpstr>PowerPoint prezentacija</vt:lpstr>
      <vt:lpstr>Uz molitvu i zahvalu Bogu blagujemo  ono što nam je sjeme darovalo…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prezentacija</dc:title>
  <dc:creator>Marica</dc:creator>
  <cp:lastModifiedBy>marica.celjak@gmail.com</cp:lastModifiedBy>
  <cp:revision>9</cp:revision>
  <dcterms:created xsi:type="dcterms:W3CDTF">2015-10-11T12:15:13Z</dcterms:created>
  <dcterms:modified xsi:type="dcterms:W3CDTF">2022-10-11T16:55:58Z</dcterms:modified>
</cp:coreProperties>
</file>