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14"/>
  </p:notesMasterIdLst>
  <p:sldIdLst>
    <p:sldId id="256" r:id="rId2"/>
    <p:sldId id="257" r:id="rId3"/>
    <p:sldId id="258" r:id="rId4"/>
    <p:sldId id="261" r:id="rId5"/>
    <p:sldId id="260" r:id="rId6"/>
    <p:sldId id="274" r:id="rId7"/>
    <p:sldId id="259" r:id="rId8"/>
    <p:sldId id="262" r:id="rId9"/>
    <p:sldId id="263" r:id="rId10"/>
    <p:sldId id="264" r:id="rId11"/>
    <p:sldId id="275" r:id="rId12"/>
    <p:sldId id="276" r:id="rId13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15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4D8E6C-3646-43F1-9A4F-1F72F52FA5FA}" type="datetimeFigureOut">
              <a:rPr lang="hr-HR" smtClean="0"/>
              <a:t>26.5.2024.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6564B8-E450-4D1B-8A46-D8CFA2275A3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52753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564B8-E450-4D1B-8A46-D8CFA2275A34}" type="slidenum">
              <a:rPr lang="hr-HR" smtClean="0"/>
              <a:t>10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69560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BF4E480B-94D6-46F9-A2B6-B98D311FDC19}"/>
              </a:ext>
            </a:extLst>
          </p:cNvPr>
          <p:cNvGrpSpPr/>
          <p:nvPr/>
        </p:nvGrpSpPr>
        <p:grpSpPr>
          <a:xfrm>
            <a:off x="0" y="0"/>
            <a:ext cx="12191999" cy="6861600"/>
            <a:chOff x="1" y="0"/>
            <a:chExt cx="12191999" cy="68616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7183CDE-91A1-40C3-8E80-66F89E1C2D53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1" y="1640114"/>
              <a:ext cx="5217886" cy="5217886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60000"/>
                  </a:schemeClr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6756515-F9AA-46BD-8DD2-AA15BA492AC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84514" y="0"/>
              <a:ext cx="4320000" cy="4320000"/>
            </a:xfrm>
            <a:prstGeom prst="ellipse">
              <a:avLst/>
            </a:prstGeom>
            <a:solidFill>
              <a:schemeClr val="accent3">
                <a:alpha val="96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BA365E2-8B71-408B-9092-0104216AC7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19057" y="1230054"/>
              <a:ext cx="5506886" cy="5506886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dirty="0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BEDB8D7A-1BF6-4CDB-B93A-7736955F504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90092" y="0"/>
              <a:ext cx="10800000" cy="6858000"/>
              <a:chOff x="2328000" y="0"/>
              <a:chExt cx="2880000" cy="1440000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5AACD774-5167-46C7-8A62-6E2FE4BE9469}"/>
                  </a:ext>
                </a:extLst>
              </p:cNvPr>
              <p:cNvSpPr/>
              <p:nvPr/>
            </p:nvSpPr>
            <p:spPr>
              <a:xfrm>
                <a:off x="376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06E0F2D8-452E-48F9-9912-C47EAEAE1802}"/>
                  </a:ext>
                </a:extLst>
              </p:cNvPr>
              <p:cNvSpPr/>
              <p:nvPr/>
            </p:nvSpPr>
            <p:spPr>
              <a:xfrm flipH="1">
                <a:off x="232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91FBBF95-430B-427C-A6E8-DB899217FC00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7048499" y="1714500"/>
              <a:ext cx="6858000" cy="3429000"/>
              <a:chOff x="0" y="0"/>
              <a:chExt cx="2880000" cy="1440000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BEE64698-3ED2-4395-B7FC-65248E437E0A}"/>
                  </a:ext>
                </a:extLst>
              </p:cNvPr>
              <p:cNvSpPr/>
              <p:nvPr/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FE20B1E1-CE09-4C2A-A3FB-DB8026C54E98}"/>
                  </a:ext>
                </a:extLst>
              </p:cNvPr>
              <p:cNvSpPr/>
              <p:nvPr/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CB2405B-A907-48B3-906A-FB3573C0B282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5602287" y="271887"/>
              <a:ext cx="6589713" cy="6589713"/>
            </a:xfrm>
            <a:prstGeom prst="rect">
              <a:avLst/>
            </a:prstGeom>
            <a:gradFill flip="none" rotWithShape="1">
              <a:gsLst>
                <a:gs pos="0">
                  <a:schemeClr val="accent3"/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6DC8E2D9-6729-4614-8667-C1016D3182E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CEEBB1-1A1F-4A2C-B805-719CF98F68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000" y="540000"/>
            <a:ext cx="11090273" cy="3798000"/>
          </a:xfrm>
        </p:spPr>
        <p:txBody>
          <a:bodyPr anchor="b"/>
          <a:lstStyle>
            <a:lvl1pPr algn="l">
              <a:defRPr sz="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6CC87B-ED2D-4303-BD40-E7AF14C03E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0000" y="4508500"/>
            <a:ext cx="7345362" cy="1800224"/>
          </a:xfrm>
        </p:spPr>
        <p:txBody>
          <a:bodyPr/>
          <a:lstStyle>
            <a:lvl1pPr marL="0" indent="0" algn="l">
              <a:buNone/>
              <a:defRPr sz="1600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880B4-5679-491C-963F-EC47B048C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5/26/2024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65D6D-3F98-4BE8-A069-B96409902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0CD51D-8E06-4959-88C9-647415079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964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C461672-F18A-4768-9850-0531FD3720BA}"/>
              </a:ext>
            </a:extLst>
          </p:cNvPr>
          <p:cNvGrpSpPr/>
          <p:nvPr/>
        </p:nvGrpSpPr>
        <p:grpSpPr>
          <a:xfrm rot="10800000">
            <a:off x="5921828" y="2876440"/>
            <a:ext cx="6270171" cy="3981559"/>
            <a:chOff x="0" y="0"/>
            <a:chExt cx="10800000" cy="6858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FA73898-D78C-45F9-AFC1-2AB16F6725C2}"/>
                </a:ext>
              </a:extLst>
            </p:cNvPr>
            <p:cNvSpPr/>
            <p:nvPr/>
          </p:nvSpPr>
          <p:spPr>
            <a:xfrm>
              <a:off x="5400000" y="0"/>
              <a:ext cx="5400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FC423E3-700B-43D6-A2CB-F3C871632C20}"/>
                </a:ext>
              </a:extLst>
            </p:cNvPr>
            <p:cNvSpPr/>
            <p:nvPr/>
          </p:nvSpPr>
          <p:spPr>
            <a:xfrm flipH="1">
              <a:off x="0" y="0"/>
              <a:ext cx="5400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2F05B2A-1EC7-4131-B899-C7ECB9A502EB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0" y="-1"/>
            <a:ext cx="9361714" cy="4680857"/>
            <a:chOff x="0" y="0"/>
            <a:chExt cx="2880000" cy="1440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7711D4C-4FFE-4151-B53D-60890F0F5827}"/>
                </a:ext>
              </a:extLst>
            </p:cNvPr>
            <p:cNvSpPr/>
            <p:nvPr/>
          </p:nvSpPr>
          <p:spPr>
            <a:xfrm>
              <a:off x="144000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69D6393-413D-4151-BC2C-43161BE4A799}"/>
                </a:ext>
              </a:extLst>
            </p:cNvPr>
            <p:cNvSpPr/>
            <p:nvPr/>
          </p:nvSpPr>
          <p:spPr>
            <a:xfrm flipH="1">
              <a:off x="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A96370B9-6459-4B05-9A8B-A9E7FA8966CD}"/>
              </a:ext>
            </a:extLst>
          </p:cNvPr>
          <p:cNvSpPr>
            <a:spLocks noChangeAspect="1"/>
          </p:cNvSpPr>
          <p:nvPr/>
        </p:nvSpPr>
        <p:spPr>
          <a:xfrm rot="10800000">
            <a:off x="8430794" y="3096793"/>
            <a:ext cx="3761205" cy="3761205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40000"/>
                </a:schemeClr>
              </a:gs>
              <a:gs pos="60000">
                <a:schemeClr val="accent1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A3AC0C6-74C3-4E55-AA42-A9F1A4B1B210}"/>
              </a:ext>
            </a:extLst>
          </p:cNvPr>
          <p:cNvSpPr>
            <a:spLocks noChangeAspect="1"/>
          </p:cNvSpPr>
          <p:nvPr/>
        </p:nvSpPr>
        <p:spPr>
          <a:xfrm>
            <a:off x="0" y="0"/>
            <a:ext cx="6589713" cy="6589713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60000"/>
                </a:schemeClr>
              </a:gs>
              <a:gs pos="60000">
                <a:schemeClr val="accent1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32C27A4-86D3-4C83-8022-E37A8672A99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F1FF59-E1BE-4475-953B-5BF6FBC10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11090273" cy="18002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F1F045-44C5-4165-A640-4E4D33A595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40000" y="2528887"/>
            <a:ext cx="11090276" cy="37798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17047A-D05B-44E9-A240-BDB881C42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5/26/2024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DCB2E8-A68D-478D-A728-C9612848C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7E4F1D-3280-4DB5-B2E0-DA7F10717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05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3C627D45-FE54-49FF-A37F-6206993AEFD8}"/>
              </a:ext>
            </a:extLst>
          </p:cNvPr>
          <p:cNvGrpSpPr/>
          <p:nvPr/>
        </p:nvGrpSpPr>
        <p:grpSpPr>
          <a:xfrm>
            <a:off x="0" y="-3"/>
            <a:ext cx="12192000" cy="6858003"/>
            <a:chOff x="0" y="-3"/>
            <a:chExt cx="12192000" cy="6858003"/>
          </a:xfrm>
        </p:grpSpPr>
        <p:sp useBgFill="1">
          <p:nvSpPr>
            <p:cNvPr id="8" name="Rectangle 7">
              <a:extLst>
                <a:ext uri="{FF2B5EF4-FFF2-40B4-BE49-F238E27FC236}">
                  <a16:creationId xmlns:a16="http://schemas.microsoft.com/office/drawing/2014/main" id="{879CEFA6-CCA5-4FEF-B53D-E74B1E67E9C7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CFCD768-2100-4B20-87EF-9F92EFBD8FA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72000" y="-3"/>
              <a:ext cx="11520000" cy="5760000"/>
              <a:chOff x="5981700" y="-1"/>
              <a:chExt cx="6042660" cy="3021330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E0D1B599-DFF1-4E00-9EAE-EE32BD7B4860}"/>
                  </a:ext>
                </a:extLst>
              </p:cNvPr>
              <p:cNvSpPr/>
              <p:nvPr/>
            </p:nvSpPr>
            <p:spPr>
              <a:xfrm>
                <a:off x="9003030" y="-1"/>
                <a:ext cx="3021330" cy="302133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A0FCF7F6-290B-4DE7-BA60-863CBF95C2AF}"/>
                  </a:ext>
                </a:extLst>
              </p:cNvPr>
              <p:cNvSpPr/>
              <p:nvPr/>
            </p:nvSpPr>
            <p:spPr>
              <a:xfrm flipH="1">
                <a:off x="5981700" y="-1"/>
                <a:ext cx="3021330" cy="302133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59358AB-E1C9-402B-9F3F-28B4F50DAC6F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5334000" y="0"/>
              <a:ext cx="6858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alpha val="60000"/>
                  </a:schemeClr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78C24EC-8C5D-4A7E-9D57-C752E0DC94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0" y="2538000"/>
              <a:ext cx="4320000" cy="4320000"/>
            </a:xfrm>
            <a:prstGeom prst="ellipse">
              <a:avLst/>
            </a:prstGeom>
            <a:solidFill>
              <a:schemeClr val="accent3">
                <a:alpha val="4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E6C0B30A-4855-4424-B3A8-AC110CA8356F}"/>
                </a:ext>
              </a:extLst>
            </p:cNvPr>
            <p:cNvGrpSpPr/>
            <p:nvPr/>
          </p:nvGrpSpPr>
          <p:grpSpPr>
            <a:xfrm rot="10800000">
              <a:off x="1" y="2948940"/>
              <a:ext cx="7818118" cy="3909059"/>
              <a:chOff x="0" y="0"/>
              <a:chExt cx="2880000" cy="1440000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DC119EB9-1A9A-45A4-AE16-9968A70C5C35}"/>
                  </a:ext>
                </a:extLst>
              </p:cNvPr>
              <p:cNvSpPr/>
              <p:nvPr/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CA5B7B85-4DC3-4343-B734-4852DD5DF033}"/>
                  </a:ext>
                </a:extLst>
              </p:cNvPr>
              <p:cNvSpPr/>
              <p:nvPr/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3F3733E-DBA5-4A25-9315-B7A1A5E7A1FF}"/>
                </a:ext>
              </a:extLst>
            </p:cNvPr>
            <p:cNvSpPr>
              <a:spLocks noChangeAspect="1"/>
            </p:cNvSpPr>
            <p:nvPr/>
          </p:nvSpPr>
          <p:spPr>
            <a:xfrm rot="10800000" flipH="1">
              <a:off x="0" y="521786"/>
              <a:ext cx="6336213" cy="6336213"/>
            </a:xfrm>
            <a:prstGeom prst="rect">
              <a:avLst/>
            </a:prstGeom>
            <a:gradFill flip="none" rotWithShape="1">
              <a:gsLst>
                <a:gs pos="0">
                  <a:schemeClr val="accent1"/>
                </a:gs>
                <a:gs pos="60000">
                  <a:schemeClr val="accent1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AAB30D07-BE85-45CD-8055-8C57B00E295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737FFCCA-9DBF-4E0A-BDC6-F7B8F39BD7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012238" y="539999"/>
            <a:ext cx="2628900" cy="57687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1F1B23-21CD-4A3B-938B-5502019A13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50863" y="539999"/>
            <a:ext cx="8245475" cy="57687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99C884-5A98-4C01-BB89-098AC6966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5/26/2024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F54D22-9CD7-4FC6-9444-21948246C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AECC14-D66C-401A-A0C9-DFCA5533A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351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67416F32-9D98-4340-82E8-E90CE00AD2AC}"/>
              </a:ext>
            </a:extLst>
          </p:cNvPr>
          <p:cNvGrpSpPr/>
          <p:nvPr/>
        </p:nvGrpSpPr>
        <p:grpSpPr>
          <a:xfrm flipV="1">
            <a:off x="0" y="-1"/>
            <a:ext cx="12191999" cy="6861601"/>
            <a:chOff x="0" y="-1"/>
            <a:chExt cx="12191999" cy="6861601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6375AB4-82BB-418F-A50F-6180F68724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0" y="0"/>
              <a:ext cx="5217886" cy="5217886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60000"/>
                  </a:schemeClr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3FDD54B2-4A3F-4BFE-8FF0-82CA73F4AE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50280" y="2148106"/>
              <a:ext cx="4320000" cy="4320000"/>
            </a:xfrm>
            <a:prstGeom prst="ellipse">
              <a:avLst/>
            </a:prstGeom>
            <a:solidFill>
              <a:schemeClr val="accent3">
                <a:alpha val="60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30876F96-77AB-4E72-B1D2-FA45F4E3C0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0" y="0"/>
              <a:ext cx="6347046" cy="6347046"/>
            </a:xfrm>
            <a:prstGeom prst="ellipse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dirty="0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BB08A2E9-6518-449E-940B-8518A1D850BB}"/>
                </a:ext>
              </a:extLst>
            </p:cNvPr>
            <p:cNvGrpSpPr>
              <a:grpSpLocks noChangeAspect="1"/>
            </p:cNvGrpSpPr>
            <p:nvPr/>
          </p:nvGrpSpPr>
          <p:grpSpPr>
            <a:xfrm rot="10800000">
              <a:off x="0" y="-1"/>
              <a:ext cx="10800000" cy="6858000"/>
              <a:chOff x="2328000" y="0"/>
              <a:chExt cx="2880000" cy="1440000"/>
            </a:xfrm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60A86BE0-76B3-4EA0-BA2D-05266013A814}"/>
                  </a:ext>
                </a:extLst>
              </p:cNvPr>
              <p:cNvSpPr/>
              <p:nvPr/>
            </p:nvSpPr>
            <p:spPr>
              <a:xfrm>
                <a:off x="376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BA13564-810C-4398-AA63-67B020811FCB}"/>
                  </a:ext>
                </a:extLst>
              </p:cNvPr>
              <p:cNvSpPr/>
              <p:nvPr/>
            </p:nvSpPr>
            <p:spPr>
              <a:xfrm flipH="1">
                <a:off x="232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3555E1EF-6216-47FA-BBCA-7C0C8C2DAB8C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5602286" y="271887"/>
              <a:ext cx="6589713" cy="6589713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D8D85657-6A77-4466-887F-EE948B9CD2B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D35498-B0C3-40BD-9407-6D0C0587E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92F85E-0893-4D8C-816A-5193CC6DC9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0000">
              <a:defRPr/>
            </a:lvl1pPr>
            <a:lvl2pPr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46A9C-9655-49F5-85B3-A8A37F4F5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5/26/2024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EF896C-71D7-487F-A1B9-CBBE6DF4D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8228E8-7B8A-4153-BEB2-BD5A69F25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20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1E54407D-DBA4-414C-ACA5-30D7B87C652B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BD518BC-8E44-4DAA-A8B9-2CFBD91DCDCD}"/>
                </a:ext>
              </a:extLst>
            </p:cNvPr>
            <p:cNvSpPr/>
            <p:nvPr/>
          </p:nvSpPr>
          <p:spPr>
            <a:xfrm rot="10800000" flipH="1">
              <a:off x="0" y="2019649"/>
              <a:ext cx="4838350" cy="4838350"/>
            </a:xfrm>
            <a:prstGeom prst="rect">
              <a:avLst/>
            </a:prstGeom>
            <a:gradFill flip="none" rotWithShape="1">
              <a:gsLst>
                <a:gs pos="0">
                  <a:schemeClr val="accent1"/>
                </a:gs>
                <a:gs pos="60000">
                  <a:schemeClr val="accent1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967C3660-39CD-431D-8E64-37508FFEAC9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603875" y="0"/>
              <a:ext cx="6521820" cy="3260910"/>
              <a:chOff x="0" y="0"/>
              <a:chExt cx="2880000" cy="1440000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C4CCE569-E461-438A-A235-B96A542AF82F}"/>
                  </a:ext>
                </a:extLst>
              </p:cNvPr>
              <p:cNvSpPr/>
              <p:nvPr/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73F9DF1F-1F74-476C-AD41-22AC3F8A65A0}"/>
                  </a:ext>
                </a:extLst>
              </p:cNvPr>
              <p:cNvSpPr/>
              <p:nvPr/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E49ED5-9713-43D1-AE9E-3F9FE5574077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5334000" y="0"/>
              <a:ext cx="6858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alpha val="60000"/>
                  </a:schemeClr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21A2854-1482-4441-85EA-D7B9F3EF56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4887" y="2538000"/>
              <a:ext cx="4320000" cy="4320000"/>
            </a:xfrm>
            <a:prstGeom prst="ellipse">
              <a:avLst/>
            </a:prstGeom>
            <a:solidFill>
              <a:schemeClr val="accent2">
                <a:alpha val="20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ED36A6D-894D-44DA-851C-345A414F3F6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36F1DF-CD42-4695-A7D0-2F5B19305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7345362" cy="5768725"/>
          </a:xfrm>
        </p:spPr>
        <p:txBody>
          <a:bodyPr anchor="t"/>
          <a:lstStyle>
            <a:lvl1pPr>
              <a:defRPr sz="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549160-0F86-4FCA-8718-6980E99C7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75612" y="540000"/>
            <a:ext cx="3565523" cy="5768725"/>
          </a:xfrm>
        </p:spPr>
        <p:txBody>
          <a:bodyPr anchor="t"/>
          <a:lstStyle>
            <a:lvl1pPr marL="0" indent="0">
              <a:buNone/>
              <a:defRPr sz="1800" cap="all" spc="3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5C6CBB-DABA-4F2E-8574-46747E15E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5/26/2024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AF86BC-9ECC-439C-BF2E-F0B7EF193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742552-C4C9-44EE-B7CB-5A652393B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207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5774299-531D-4CAC-881D-7EB68BC99FCC}"/>
              </a:ext>
            </a:extLst>
          </p:cNvPr>
          <p:cNvGrpSpPr/>
          <p:nvPr/>
        </p:nvGrpSpPr>
        <p:grpSpPr>
          <a:xfrm>
            <a:off x="0" y="-3"/>
            <a:ext cx="12192000" cy="6858003"/>
            <a:chOff x="0" y="-3"/>
            <a:chExt cx="12192000" cy="6858003"/>
          </a:xfrm>
        </p:grpSpPr>
        <p:sp useBgFill="1">
          <p:nvSpPr>
            <p:cNvPr id="9" name="Rectangle 8">
              <a:extLst>
                <a:ext uri="{FF2B5EF4-FFF2-40B4-BE49-F238E27FC236}">
                  <a16:creationId xmlns:a16="http://schemas.microsoft.com/office/drawing/2014/main" id="{A17676CF-DDCC-48C1-AC68-CDA0B9E47FD8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E052D363-F6F5-455B-A2F2-A12B30CEE52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72000" y="-3"/>
              <a:ext cx="11520000" cy="5760000"/>
              <a:chOff x="5981700" y="-1"/>
              <a:chExt cx="6042660" cy="3021330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D0C396B8-00CA-4AE9-A0A5-B4E2B2A2AC07}"/>
                  </a:ext>
                </a:extLst>
              </p:cNvPr>
              <p:cNvSpPr/>
              <p:nvPr/>
            </p:nvSpPr>
            <p:spPr>
              <a:xfrm>
                <a:off x="9003030" y="-1"/>
                <a:ext cx="3021330" cy="302133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F6660166-3107-4058-A259-59B0527306BD}"/>
                  </a:ext>
                </a:extLst>
              </p:cNvPr>
              <p:cNvSpPr/>
              <p:nvPr/>
            </p:nvSpPr>
            <p:spPr>
              <a:xfrm flipH="1">
                <a:off x="5981700" y="-1"/>
                <a:ext cx="3021330" cy="302133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2BE934E-3063-4D0F-AFDE-68D58D336CBE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5334000" y="0"/>
              <a:ext cx="6858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alpha val="60000"/>
                  </a:schemeClr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39660FA-744A-4CB3-9BED-C59793E3BF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0" y="2538000"/>
              <a:ext cx="4320000" cy="4320000"/>
            </a:xfrm>
            <a:prstGeom prst="ellipse">
              <a:avLst/>
            </a:prstGeom>
            <a:solidFill>
              <a:schemeClr val="accent3">
                <a:alpha val="4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AE313EEC-733B-4019-8A0B-3FA768B8DB7A}"/>
                </a:ext>
              </a:extLst>
            </p:cNvPr>
            <p:cNvGrpSpPr/>
            <p:nvPr/>
          </p:nvGrpSpPr>
          <p:grpSpPr>
            <a:xfrm rot="10800000">
              <a:off x="1" y="2948940"/>
              <a:ext cx="7818118" cy="3909059"/>
              <a:chOff x="0" y="0"/>
              <a:chExt cx="2880000" cy="1440000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421FE91F-780C-4ABD-ADE8-0EFDB7196A10}"/>
                  </a:ext>
                </a:extLst>
              </p:cNvPr>
              <p:cNvSpPr/>
              <p:nvPr/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109EA389-EE78-4475-A390-5EDED23C2D68}"/>
                  </a:ext>
                </a:extLst>
              </p:cNvPr>
              <p:cNvSpPr/>
              <p:nvPr/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E492A94-8867-4C62-9D40-4023C41E0AF8}"/>
                </a:ext>
              </a:extLst>
            </p:cNvPr>
            <p:cNvSpPr>
              <a:spLocks noChangeAspect="1"/>
            </p:cNvSpPr>
            <p:nvPr/>
          </p:nvSpPr>
          <p:spPr>
            <a:xfrm rot="10800000" flipH="1">
              <a:off x="0" y="521786"/>
              <a:ext cx="6336213" cy="6336213"/>
            </a:xfrm>
            <a:prstGeom prst="rect">
              <a:avLst/>
            </a:prstGeom>
            <a:gradFill flip="none" rotWithShape="1">
              <a:gsLst>
                <a:gs pos="0">
                  <a:schemeClr val="accent1"/>
                </a:gs>
                <a:gs pos="60000">
                  <a:schemeClr val="accent1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A3DAD7C5-BA12-4557-8BC4-72C69B0D59D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412EC-56C0-4009-B2E3-D63F9EECB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39999"/>
            <a:ext cx="11090275" cy="1209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70C84F-F3B7-4BF4-A328-BCF5ADD329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0000" y="1929600"/>
            <a:ext cx="5437186" cy="438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919CD5-DBB4-4749-980D-B5B40ECB67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3950" y="1929600"/>
            <a:ext cx="5437186" cy="438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CFC378-6572-43DF-8344-59DE8122C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5/26/2024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967A14-246A-4DDF-865C-68F6E1690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674B6D-E110-478C-94B9-2F8199E58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03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130F7E5-A40E-4C9C-8E4F-3935B9182C4A}"/>
              </a:ext>
            </a:extLst>
          </p:cNvPr>
          <p:cNvGrpSpPr/>
          <p:nvPr/>
        </p:nvGrpSpPr>
        <p:grpSpPr>
          <a:xfrm>
            <a:off x="0" y="-2"/>
            <a:ext cx="12191999" cy="6858001"/>
            <a:chOff x="0" y="-2"/>
            <a:chExt cx="12191999" cy="6858001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E67B504-02A7-4203-87D0-07D333D71917}"/>
                </a:ext>
              </a:extLst>
            </p:cNvPr>
            <p:cNvSpPr/>
            <p:nvPr/>
          </p:nvSpPr>
          <p:spPr>
            <a:xfrm>
              <a:off x="7995665" y="2562224"/>
              <a:ext cx="4196334" cy="4295775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alpha val="40000"/>
                  </a:schemeClr>
                </a:gs>
                <a:gs pos="34000">
                  <a:schemeClr val="accent3">
                    <a:alpha val="20000"/>
                  </a:schemeClr>
                </a:gs>
                <a:gs pos="65000">
                  <a:schemeClr val="accent3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A1158F3-E1C3-400D-8505-628DB94365CE}"/>
                </a:ext>
              </a:extLst>
            </p:cNvPr>
            <p:cNvGrpSpPr/>
            <p:nvPr/>
          </p:nvGrpSpPr>
          <p:grpSpPr>
            <a:xfrm rot="16200000">
              <a:off x="2295528" y="-2295528"/>
              <a:ext cx="6858000" cy="11449051"/>
              <a:chOff x="0" y="2333625"/>
              <a:chExt cx="9515474" cy="3766109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0AEADDCE-3295-4F24-8700-C93B5457C2B7}"/>
                  </a:ext>
                </a:extLst>
              </p:cNvPr>
              <p:cNvSpPr/>
              <p:nvPr/>
            </p:nvSpPr>
            <p:spPr>
              <a:xfrm>
                <a:off x="4757737" y="2333625"/>
                <a:ext cx="4757737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alpha val="60000"/>
                    </a:schemeClr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1F95C76A-5429-458C-BC9D-E1053EF7B84F}"/>
                  </a:ext>
                </a:extLst>
              </p:cNvPr>
              <p:cNvSpPr/>
              <p:nvPr/>
            </p:nvSpPr>
            <p:spPr>
              <a:xfrm flipH="1">
                <a:off x="0" y="2333625"/>
                <a:ext cx="4757737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alpha val="60000"/>
                    </a:schemeClr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3D0E8A42-259A-43FA-B284-B459D7364097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3583369" y="-3583369"/>
              <a:ext cx="4713262" cy="11880000"/>
              <a:chOff x="1" y="0"/>
              <a:chExt cx="8305797" cy="6858000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7900B4F1-619C-4C0E-B749-1843F22C946A}"/>
                  </a:ext>
                </a:extLst>
              </p:cNvPr>
              <p:cNvSpPr/>
              <p:nvPr/>
            </p:nvSpPr>
            <p:spPr>
              <a:xfrm>
                <a:off x="931" y="3429000"/>
                <a:ext cx="8304867" cy="3429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3">
                      <a:alpha val="60000"/>
                    </a:schemeClr>
                  </a:gs>
                  <a:gs pos="63000">
                    <a:schemeClr val="accent3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6E6F70BB-DCCC-4CF0-B5BB-95A965A99947}"/>
                  </a:ext>
                </a:extLst>
              </p:cNvPr>
              <p:cNvSpPr/>
              <p:nvPr/>
            </p:nvSpPr>
            <p:spPr>
              <a:xfrm flipV="1">
                <a:off x="1" y="0"/>
                <a:ext cx="8304867" cy="3429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3">
                      <a:alpha val="60000"/>
                    </a:schemeClr>
                  </a:gs>
                  <a:gs pos="63000">
                    <a:schemeClr val="accent3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83E6C50C-C1DA-44E1-B254-3B7228879DCD}"/>
                </a:ext>
              </a:extLst>
            </p:cNvPr>
            <p:cNvGrpSpPr/>
            <p:nvPr/>
          </p:nvGrpSpPr>
          <p:grpSpPr>
            <a:xfrm>
              <a:off x="2676525" y="0"/>
              <a:ext cx="9515473" cy="3766109"/>
              <a:chOff x="2333625" y="2433367"/>
              <a:chExt cx="9897159" cy="3766109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DFC6EEED-A40A-4D1C-BE6B-11DD62770607}"/>
                  </a:ext>
                </a:extLst>
              </p:cNvPr>
              <p:cNvSpPr/>
              <p:nvPr/>
            </p:nvSpPr>
            <p:spPr>
              <a:xfrm>
                <a:off x="7282205" y="2433367"/>
                <a:ext cx="4948579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527FF3FB-FDFC-4659-A7D6-ABED74010E82}"/>
                  </a:ext>
                </a:extLst>
              </p:cNvPr>
              <p:cNvSpPr/>
              <p:nvPr/>
            </p:nvSpPr>
            <p:spPr>
              <a:xfrm flipH="1">
                <a:off x="2333625" y="2433367"/>
                <a:ext cx="4948579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51548ED5-6668-4672-88DC-40E92508ACA2}"/>
                </a:ext>
              </a:extLst>
            </p:cNvPr>
            <p:cNvGrpSpPr/>
            <p:nvPr/>
          </p:nvGrpSpPr>
          <p:grpSpPr>
            <a:xfrm>
              <a:off x="0" y="0"/>
              <a:ext cx="9515473" cy="3766109"/>
              <a:chOff x="0" y="2333625"/>
              <a:chExt cx="9515473" cy="3766109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975AE1B2-E73F-4E6E-AAFB-FB1C02684D32}"/>
                  </a:ext>
                </a:extLst>
              </p:cNvPr>
              <p:cNvSpPr/>
              <p:nvPr/>
            </p:nvSpPr>
            <p:spPr>
              <a:xfrm>
                <a:off x="4757737" y="2333625"/>
                <a:ext cx="4757736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alpha val="60000"/>
                    </a:schemeClr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D750F2D6-C0E1-4AFE-AB87-083292737609}"/>
                  </a:ext>
                </a:extLst>
              </p:cNvPr>
              <p:cNvSpPr/>
              <p:nvPr/>
            </p:nvSpPr>
            <p:spPr>
              <a:xfrm flipH="1">
                <a:off x="0" y="2333625"/>
                <a:ext cx="4757736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alpha val="60000"/>
                    </a:schemeClr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4ECC0D66-F2BE-4BF4-87F6-CE618B5C891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0BCA11-08C2-4C9A-B0A3-31C9051CD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39999"/>
            <a:ext cx="11090273" cy="1210396"/>
          </a:xfrm>
        </p:spPr>
        <p:txBody>
          <a:bodyPr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62CEB0-C969-40EA-A5E2-8D875E28A6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0000" y="1929783"/>
            <a:ext cx="5448052" cy="792161"/>
          </a:xfrm>
        </p:spPr>
        <p:txBody>
          <a:bodyPr anchor="b"/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0F41A6-112E-4305-A0BA-6E119A77AC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0000" y="2937844"/>
            <a:ext cx="5437186" cy="3376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C672C5-31B9-443B-8DEE-5523646891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03949" y="1929782"/>
            <a:ext cx="5437187" cy="792000"/>
          </a:xfrm>
        </p:spPr>
        <p:txBody>
          <a:bodyPr anchor="b"/>
          <a:lstStyle>
            <a:lvl1pPr marL="0" indent="0">
              <a:buNone/>
              <a:defRPr sz="1600" b="0" i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D18B9D-8B21-4249-A3AD-8FBE48F0F5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03950" y="2937844"/>
            <a:ext cx="5437186" cy="3376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5B60881-13B2-4064-84FB-6D071F36C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5/26/2024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9FCE5D-D5EF-485D-97FA-2614FF964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F204FC-4F66-417C-8E4B-74772ED05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991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9521FD20-B9D4-4FD1-9AAD-F4157555AD62}"/>
              </a:ext>
            </a:extLst>
          </p:cNvPr>
          <p:cNvGrpSpPr/>
          <p:nvPr/>
        </p:nvGrpSpPr>
        <p:grpSpPr>
          <a:xfrm rot="10800000">
            <a:off x="1392000" y="0"/>
            <a:ext cx="10800000" cy="6858000"/>
            <a:chOff x="0" y="0"/>
            <a:chExt cx="10800000" cy="68580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7477A35-8424-45D6-A66E-8ACFA6C405B5}"/>
                </a:ext>
              </a:extLst>
            </p:cNvPr>
            <p:cNvSpPr/>
            <p:nvPr/>
          </p:nvSpPr>
          <p:spPr>
            <a:xfrm>
              <a:off x="5400000" y="0"/>
              <a:ext cx="5400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BFBA1CE-E9AC-40C0-A7F9-E5671F5FEF9C}"/>
                </a:ext>
              </a:extLst>
            </p:cNvPr>
            <p:cNvSpPr/>
            <p:nvPr/>
          </p:nvSpPr>
          <p:spPr>
            <a:xfrm flipH="1">
              <a:off x="0" y="0"/>
              <a:ext cx="5400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0C2729A-59F8-46A4-9AAA-7665E5966E2D}"/>
              </a:ext>
            </a:extLst>
          </p:cNvPr>
          <p:cNvGrpSpPr>
            <a:grpSpLocks noChangeAspect="1"/>
          </p:cNvGrpSpPr>
          <p:nvPr/>
        </p:nvGrpSpPr>
        <p:grpSpPr>
          <a:xfrm rot="16200000" flipH="1">
            <a:off x="-1714500" y="1714500"/>
            <a:ext cx="6858000" cy="3429000"/>
            <a:chOff x="0" y="0"/>
            <a:chExt cx="2880000" cy="1440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3EBBB96-590D-4704-87AD-A00AE2424DE8}"/>
                </a:ext>
              </a:extLst>
            </p:cNvPr>
            <p:cNvSpPr/>
            <p:nvPr/>
          </p:nvSpPr>
          <p:spPr>
            <a:xfrm>
              <a:off x="144000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89BAB7D-5298-40B9-910B-136D0C6A9934}"/>
                </a:ext>
              </a:extLst>
            </p:cNvPr>
            <p:cNvSpPr/>
            <p:nvPr/>
          </p:nvSpPr>
          <p:spPr>
            <a:xfrm flipH="1">
              <a:off x="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F323EA00-E168-4864-883B-358A7CDF9153}"/>
              </a:ext>
            </a:extLst>
          </p:cNvPr>
          <p:cNvSpPr>
            <a:spLocks noChangeAspect="1"/>
          </p:cNvSpPr>
          <p:nvPr/>
        </p:nvSpPr>
        <p:spPr>
          <a:xfrm rot="10800000">
            <a:off x="5602287" y="268286"/>
            <a:ext cx="6589713" cy="6589713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60000">
                <a:schemeClr val="accent1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A4F2DFA-2F27-43FB-B08C-0787FA44B0D1}"/>
              </a:ext>
            </a:extLst>
          </p:cNvPr>
          <p:cNvSpPr>
            <a:spLocks noChangeAspect="1"/>
          </p:cNvSpPr>
          <p:nvPr/>
        </p:nvSpPr>
        <p:spPr>
          <a:xfrm>
            <a:off x="0" y="0"/>
            <a:ext cx="6589713" cy="6589713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60000"/>
                </a:schemeClr>
              </a:gs>
              <a:gs pos="60000">
                <a:schemeClr val="accent1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D750354-CD8D-4A3B-A7AC-04622BCB049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3ED3C6-DA43-4D1C-9056-407A4FB1C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6"/>
            <a:ext cx="11090275" cy="5759450"/>
          </a:xfrm>
        </p:spPr>
        <p:txBody>
          <a:bodyPr/>
          <a:lstStyle>
            <a:lvl1pPr>
              <a:defRPr sz="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0CEB41-E921-45ED-951A-861E31E01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5/26/2024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6B422D-769C-4E63-8763-ABBB88500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38FB6F-2D68-40C0-B628-142011F34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73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5ED88E92-14F3-4B58-9E48-1D79E139A89E}"/>
              </a:ext>
            </a:extLst>
          </p:cNvPr>
          <p:cNvGrpSpPr/>
          <p:nvPr/>
        </p:nvGrpSpPr>
        <p:grpSpPr>
          <a:xfrm>
            <a:off x="0" y="0"/>
            <a:ext cx="12191999" cy="6861600"/>
            <a:chOff x="1" y="0"/>
            <a:chExt cx="12191999" cy="68616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6466AE7-32B6-4334-AF41-B9387E6726C5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1" y="1640114"/>
              <a:ext cx="5217886" cy="5217886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60000"/>
                  </a:schemeClr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659C09F8-90CD-443F-9AA1-D08C56A605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84514" y="0"/>
              <a:ext cx="4320000" cy="4320000"/>
            </a:xfrm>
            <a:prstGeom prst="ellipse">
              <a:avLst/>
            </a:prstGeom>
            <a:solidFill>
              <a:schemeClr val="accent3">
                <a:alpha val="96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C7304AB-BE7D-45AC-A876-4A24543AE5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19057" y="1230054"/>
              <a:ext cx="5506886" cy="5506886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dirty="0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8E11922B-DDB3-46D7-B1BD-C1CCDB3C42E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90092" y="0"/>
              <a:ext cx="10800000" cy="6858000"/>
              <a:chOff x="2328000" y="0"/>
              <a:chExt cx="2880000" cy="1440000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C580F8F6-E662-4BCD-AC9C-7E5DDBD5A773}"/>
                  </a:ext>
                </a:extLst>
              </p:cNvPr>
              <p:cNvSpPr/>
              <p:nvPr/>
            </p:nvSpPr>
            <p:spPr>
              <a:xfrm>
                <a:off x="376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9A333FE5-ADB0-48EE-A1A6-9AA36DA343A2}"/>
                  </a:ext>
                </a:extLst>
              </p:cNvPr>
              <p:cNvSpPr/>
              <p:nvPr/>
            </p:nvSpPr>
            <p:spPr>
              <a:xfrm flipH="1">
                <a:off x="232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0B09CD4F-6DF4-48AA-BD35-23E3F2A643F7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7048499" y="1714500"/>
              <a:ext cx="6858000" cy="3429000"/>
              <a:chOff x="0" y="0"/>
              <a:chExt cx="2880000" cy="1440000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02223219-ACCC-42F2-A1B4-E3C8C8AB12A4}"/>
                  </a:ext>
                </a:extLst>
              </p:cNvPr>
              <p:cNvSpPr/>
              <p:nvPr/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1510B0E9-9BA0-4357-9E04-554C19BAAC89}"/>
                  </a:ext>
                </a:extLst>
              </p:cNvPr>
              <p:cNvSpPr/>
              <p:nvPr/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F06DA80-525A-4C9E-A441-50630AA772A4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5602287" y="271887"/>
              <a:ext cx="6589713" cy="6589713"/>
            </a:xfrm>
            <a:prstGeom prst="rect">
              <a:avLst/>
            </a:prstGeom>
            <a:gradFill flip="none" rotWithShape="1">
              <a:gsLst>
                <a:gs pos="0">
                  <a:schemeClr val="accent3"/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E841E027-8E53-4FEB-8605-2124D85731C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D871A2-AE80-4408-AA95-DC60D132E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5/26/2024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D122A1-7B97-4979-B319-1CE0A4A49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209A76-7DCD-477A-A6BA-EEA63FF94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647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0D5C0F5C-A529-490C-8941-78F10C6A00D3}"/>
              </a:ext>
            </a:extLst>
          </p:cNvPr>
          <p:cNvGrpSpPr/>
          <p:nvPr/>
        </p:nvGrpSpPr>
        <p:grpSpPr>
          <a:xfrm flipH="1">
            <a:off x="0" y="0"/>
            <a:ext cx="12191999" cy="6858001"/>
            <a:chOff x="0" y="-2"/>
            <a:chExt cx="12191999" cy="685800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4A8D739-B942-4545-9459-A6CAF0444D1F}"/>
                </a:ext>
              </a:extLst>
            </p:cNvPr>
            <p:cNvSpPr/>
            <p:nvPr/>
          </p:nvSpPr>
          <p:spPr>
            <a:xfrm>
              <a:off x="7995665" y="2562224"/>
              <a:ext cx="4196334" cy="4295775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alpha val="40000"/>
                  </a:schemeClr>
                </a:gs>
                <a:gs pos="34000">
                  <a:schemeClr val="accent3">
                    <a:alpha val="20000"/>
                  </a:schemeClr>
                </a:gs>
                <a:gs pos="65000">
                  <a:schemeClr val="accent3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4BB38CCA-110B-4404-9363-BFFA76C096D2}"/>
                </a:ext>
              </a:extLst>
            </p:cNvPr>
            <p:cNvGrpSpPr/>
            <p:nvPr/>
          </p:nvGrpSpPr>
          <p:grpSpPr>
            <a:xfrm rot="16200000">
              <a:off x="2295528" y="-2295528"/>
              <a:ext cx="6858000" cy="11449051"/>
              <a:chOff x="0" y="2333625"/>
              <a:chExt cx="9515474" cy="3766109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B223FE99-C58F-4A56-8F8E-2942FF74E4BD}"/>
                  </a:ext>
                </a:extLst>
              </p:cNvPr>
              <p:cNvSpPr/>
              <p:nvPr/>
            </p:nvSpPr>
            <p:spPr>
              <a:xfrm>
                <a:off x="4757737" y="2333625"/>
                <a:ext cx="4757737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alpha val="60000"/>
                    </a:schemeClr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DBBD4511-8AB6-4BD3-8410-7FB3EC8D42B2}"/>
                  </a:ext>
                </a:extLst>
              </p:cNvPr>
              <p:cNvSpPr/>
              <p:nvPr/>
            </p:nvSpPr>
            <p:spPr>
              <a:xfrm flipH="1">
                <a:off x="0" y="2333625"/>
                <a:ext cx="4757737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alpha val="60000"/>
                    </a:schemeClr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6A8CA067-2248-4BD3-B56E-2C014AEB2273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3583369" y="-3583369"/>
              <a:ext cx="4713262" cy="11880000"/>
              <a:chOff x="1" y="0"/>
              <a:chExt cx="8305797" cy="6858000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8C017B9B-2727-4255-8F80-9D4C2A5AE297}"/>
                  </a:ext>
                </a:extLst>
              </p:cNvPr>
              <p:cNvSpPr/>
              <p:nvPr/>
            </p:nvSpPr>
            <p:spPr>
              <a:xfrm>
                <a:off x="931" y="3429000"/>
                <a:ext cx="8304867" cy="3429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3">
                      <a:alpha val="60000"/>
                    </a:schemeClr>
                  </a:gs>
                  <a:gs pos="63000">
                    <a:schemeClr val="accent3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693C5F16-BC47-4707-B6B7-DC5262ACDC51}"/>
                  </a:ext>
                </a:extLst>
              </p:cNvPr>
              <p:cNvSpPr/>
              <p:nvPr/>
            </p:nvSpPr>
            <p:spPr>
              <a:xfrm flipV="1">
                <a:off x="1" y="0"/>
                <a:ext cx="8304867" cy="3429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3">
                      <a:alpha val="60000"/>
                    </a:schemeClr>
                  </a:gs>
                  <a:gs pos="63000">
                    <a:schemeClr val="accent3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2E88FE13-0734-4BB3-B4D1-7C53A194DA84}"/>
                </a:ext>
              </a:extLst>
            </p:cNvPr>
            <p:cNvGrpSpPr/>
            <p:nvPr/>
          </p:nvGrpSpPr>
          <p:grpSpPr>
            <a:xfrm>
              <a:off x="2676525" y="0"/>
              <a:ext cx="9515473" cy="3766109"/>
              <a:chOff x="2333625" y="2433367"/>
              <a:chExt cx="9897159" cy="3766109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5C9B7EF7-1EDF-4AC7-8E40-C2801783AC85}"/>
                  </a:ext>
                </a:extLst>
              </p:cNvPr>
              <p:cNvSpPr/>
              <p:nvPr/>
            </p:nvSpPr>
            <p:spPr>
              <a:xfrm>
                <a:off x="7282205" y="2433367"/>
                <a:ext cx="4948579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925CA0A0-9A3F-498E-983D-B3285EF5AD9A}"/>
                  </a:ext>
                </a:extLst>
              </p:cNvPr>
              <p:cNvSpPr/>
              <p:nvPr/>
            </p:nvSpPr>
            <p:spPr>
              <a:xfrm flipH="1">
                <a:off x="2333625" y="2433367"/>
                <a:ext cx="4948579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A5171814-E4F0-44B5-BC3F-588512210991}"/>
                </a:ext>
              </a:extLst>
            </p:cNvPr>
            <p:cNvGrpSpPr/>
            <p:nvPr/>
          </p:nvGrpSpPr>
          <p:grpSpPr>
            <a:xfrm>
              <a:off x="0" y="0"/>
              <a:ext cx="9515473" cy="3766109"/>
              <a:chOff x="0" y="2333625"/>
              <a:chExt cx="9515473" cy="3766109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8E666ACD-EB1C-4732-971B-C3B26061DB82}"/>
                  </a:ext>
                </a:extLst>
              </p:cNvPr>
              <p:cNvSpPr/>
              <p:nvPr/>
            </p:nvSpPr>
            <p:spPr>
              <a:xfrm>
                <a:off x="4757737" y="2333625"/>
                <a:ext cx="4757736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alpha val="60000"/>
                    </a:schemeClr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2A4E213B-7F96-44C1-90B3-B72E9387BF73}"/>
                  </a:ext>
                </a:extLst>
              </p:cNvPr>
              <p:cNvSpPr/>
              <p:nvPr/>
            </p:nvSpPr>
            <p:spPr>
              <a:xfrm flipH="1">
                <a:off x="0" y="2333625"/>
                <a:ext cx="4757736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alpha val="60000"/>
                    </a:schemeClr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BFE392AA-35E5-40E5-9309-284A0C54106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A8188C-9713-46E1-AA5C-C84FE515F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540000"/>
            <a:ext cx="4511425" cy="277177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E192CC-893A-4A84-A7E9-F389D83F0B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2400" y="540000"/>
            <a:ext cx="6408736" cy="5759450"/>
          </a:xfrm>
        </p:spPr>
        <p:txBody>
          <a:bodyPr/>
          <a:lstStyle>
            <a:lvl1pPr>
              <a:defRPr sz="3200"/>
            </a:lvl1pPr>
            <a:lvl2pPr>
              <a:defRPr sz="24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CC7765-7D44-43DD-A1DF-419D3E1C62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0000" y="3536950"/>
            <a:ext cx="4511426" cy="2771775"/>
          </a:xfrm>
        </p:spPr>
        <p:txBody>
          <a:bodyPr/>
          <a:lstStyle>
            <a:lvl1pPr marL="0" indent="0">
              <a:buNone/>
              <a:defRPr sz="1600" cap="all" spc="300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36875-AFB0-4905-8C9E-A72B4F597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5/26/2024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437ABF-7E70-4E45-A67B-C503BF182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8016CA-2983-47BF-BA09-2130A40C8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819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D97E00A2-2906-4C97-9D1F-C789D3ADD373}"/>
              </a:ext>
            </a:extLst>
          </p:cNvPr>
          <p:cNvGrpSpPr/>
          <p:nvPr/>
        </p:nvGrpSpPr>
        <p:grpSpPr>
          <a:xfrm rot="10800000">
            <a:off x="1392000" y="0"/>
            <a:ext cx="10800000" cy="6858000"/>
            <a:chOff x="0" y="0"/>
            <a:chExt cx="10800000" cy="685800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9CE8EF9-87D6-47FD-B7D3-2D48D8E48AC3}"/>
                </a:ext>
              </a:extLst>
            </p:cNvPr>
            <p:cNvSpPr/>
            <p:nvPr/>
          </p:nvSpPr>
          <p:spPr>
            <a:xfrm>
              <a:off x="5400000" y="0"/>
              <a:ext cx="5400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784998E-9D37-4D0D-889A-C67531E5295C}"/>
                </a:ext>
              </a:extLst>
            </p:cNvPr>
            <p:cNvSpPr/>
            <p:nvPr/>
          </p:nvSpPr>
          <p:spPr>
            <a:xfrm flipH="1">
              <a:off x="0" y="0"/>
              <a:ext cx="5400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B575B0B-C502-438E-967C-64D268031426}"/>
              </a:ext>
            </a:extLst>
          </p:cNvPr>
          <p:cNvGrpSpPr>
            <a:grpSpLocks noChangeAspect="1"/>
          </p:cNvGrpSpPr>
          <p:nvPr/>
        </p:nvGrpSpPr>
        <p:grpSpPr>
          <a:xfrm rot="16200000" flipH="1">
            <a:off x="-1714500" y="1714500"/>
            <a:ext cx="6858000" cy="3429000"/>
            <a:chOff x="0" y="0"/>
            <a:chExt cx="2880000" cy="1440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FC29931-00EB-4F74-BE4C-172A4C282A26}"/>
                </a:ext>
              </a:extLst>
            </p:cNvPr>
            <p:cNvSpPr/>
            <p:nvPr/>
          </p:nvSpPr>
          <p:spPr>
            <a:xfrm>
              <a:off x="144000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89B4C87-FDD3-406D-BE06-3ABF69905E03}"/>
                </a:ext>
              </a:extLst>
            </p:cNvPr>
            <p:cNvSpPr/>
            <p:nvPr/>
          </p:nvSpPr>
          <p:spPr>
            <a:xfrm flipH="1">
              <a:off x="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D817A89-A0E1-4190-90AE-0571E6CE8FC6}"/>
              </a:ext>
            </a:extLst>
          </p:cNvPr>
          <p:cNvSpPr>
            <a:spLocks noChangeAspect="1"/>
          </p:cNvSpPr>
          <p:nvPr/>
        </p:nvSpPr>
        <p:spPr>
          <a:xfrm rot="10800000">
            <a:off x="5602287" y="268286"/>
            <a:ext cx="6589713" cy="6589713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60000">
                <a:schemeClr val="accent1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FD20388-C666-4992-920D-5F034214950C}"/>
              </a:ext>
            </a:extLst>
          </p:cNvPr>
          <p:cNvSpPr>
            <a:spLocks noChangeAspect="1"/>
          </p:cNvSpPr>
          <p:nvPr/>
        </p:nvSpPr>
        <p:spPr>
          <a:xfrm>
            <a:off x="0" y="0"/>
            <a:ext cx="6589713" cy="6589713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60000"/>
                </a:schemeClr>
              </a:gs>
              <a:gs pos="60000">
                <a:schemeClr val="accent1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CAB0CC3-A07E-43B8-9B34-0A67C1806DE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1800A6-9706-4B81-B957-C950A5F77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540000"/>
            <a:ext cx="4511425" cy="277177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17652B-AA0D-4574-AF1D-7F7442D84B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32400" y="549275"/>
            <a:ext cx="6408736" cy="57594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A19547-D24B-4BD1-8C26-318450B171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9999" y="3536950"/>
            <a:ext cx="4511425" cy="2771774"/>
          </a:xfrm>
        </p:spPr>
        <p:txBody>
          <a:bodyPr/>
          <a:lstStyle>
            <a:lvl1pPr marL="0" indent="0">
              <a:buNone/>
              <a:defRPr sz="1600" cap="all" spc="300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3A22E6-7E01-4547-8555-B2C197543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5/26/2024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0F6BEC-98F3-43FE-BA9B-B046D8917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2FAF54-57F0-46F9-A1BA-B554E1401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095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749C77-AA3A-4DA0-9E20-32FCD2B8B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11101135" cy="18095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8DC81A-9B5E-4A92-AA7B-3D750F95F4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0000" y="2528887"/>
            <a:ext cx="11101136" cy="37798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4B8083-48FB-4D6A-B77A-262FE3E23D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40000" y="6314400"/>
            <a:ext cx="7350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spc="100" baseline="0">
                <a:solidFill>
                  <a:schemeClr val="tx1"/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EDA5BD-F7C8-4883-81D1-EF1F6F00EF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075613" y="6314400"/>
            <a:ext cx="26234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none" spc="100" baseline="0">
                <a:solidFill>
                  <a:schemeClr val="tx1"/>
                </a:solidFill>
              </a:defRPr>
            </a:lvl1pPr>
          </a:lstStyle>
          <a:p>
            <a:pPr algn="r"/>
            <a:fld id="{7CF0BCE0-945C-4FDF-95A1-2149B1FF5B83}" type="datetimeFigureOut">
              <a:rPr lang="en-US" smtClean="0"/>
              <a:pPr algn="r"/>
              <a:t>5/26/2024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48FEDB-2614-400B-9C19-0F4D448D98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83899" y="6314400"/>
            <a:ext cx="7572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pc="100" baseline="0">
                <a:solidFill>
                  <a:schemeClr val="tx1"/>
                </a:solidFill>
              </a:defRPr>
            </a:lvl1pPr>
          </a:lstStyle>
          <a:p>
            <a:fld id="{4CD77608-3819-479B-BB98-C216BA724EFE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4736808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40" r:id="rId4"/>
    <p:sldLayoutId id="2147483741" r:id="rId5"/>
    <p:sldLayoutId id="2147483746" r:id="rId6"/>
    <p:sldLayoutId id="2147483742" r:id="rId7"/>
    <p:sldLayoutId id="2147483743" r:id="rId8"/>
    <p:sldLayoutId id="2147483744" r:id="rId9"/>
    <p:sldLayoutId id="2147483745" r:id="rId10"/>
    <p:sldLayoutId id="214748374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0000" indent="-270000" algn="l" defTabSz="914400" rtl="0" eaLnBrk="1" latinLnBrk="0" hangingPunct="1">
        <a:lnSpc>
          <a:spcPct val="125000"/>
        </a:lnSpc>
        <a:spcBef>
          <a:spcPts val="1000"/>
        </a:spcBef>
        <a:buFont typeface="Arial" panose="020B0604020202020204" pitchFamily="34" charset="0"/>
        <a:buChar char="•"/>
        <a:defRPr sz="1800" kern="1200" spc="50" baseline="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2700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 spc="50" baseline="0">
          <a:solidFill>
            <a:schemeClr val="tx1"/>
          </a:solidFill>
          <a:latin typeface="+mn-lt"/>
          <a:ea typeface="+mn-ea"/>
          <a:cs typeface="+mn-cs"/>
        </a:defRPr>
      </a:lvl2pPr>
      <a:lvl3pPr marL="1080000" indent="-2700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 spc="50" baseline="0">
          <a:solidFill>
            <a:schemeClr val="tx1"/>
          </a:solidFill>
          <a:latin typeface="+mn-lt"/>
          <a:ea typeface="+mn-ea"/>
          <a:cs typeface="+mn-cs"/>
        </a:defRPr>
      </a:lvl3pPr>
      <a:lvl4pPr marL="1440000" indent="-2700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 spc="50" baseline="0">
          <a:solidFill>
            <a:schemeClr val="tx1"/>
          </a:solidFill>
          <a:latin typeface="+mn-lt"/>
          <a:ea typeface="+mn-ea"/>
          <a:cs typeface="+mn-cs"/>
        </a:defRPr>
      </a:lvl4pPr>
      <a:lvl5pPr marL="1800000" indent="-2700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 spc="5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C51935E-4A08-4AE4-8E13-F40CD3C4F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2804380B-9D68-328D-96BF-6F76CD0AEE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000" y="540000"/>
            <a:ext cx="5437187" cy="4792050"/>
          </a:xfrm>
        </p:spPr>
        <p:txBody>
          <a:bodyPr anchor="t">
            <a:normAutofit/>
          </a:bodyPr>
          <a:lstStyle/>
          <a:p>
            <a:r>
              <a:rPr lang="hr-HR"/>
              <a:t>Stvaranje svijeta</a:t>
            </a:r>
            <a:endParaRPr lang="hr-HR" dirty="0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5722F820-CD30-8718-B846-EAF3A86ED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4" y="5516562"/>
            <a:ext cx="4500562" cy="796311"/>
          </a:xfrm>
        </p:spPr>
        <p:txBody>
          <a:bodyPr anchor="b">
            <a:normAutofit/>
          </a:bodyPr>
          <a:lstStyle/>
          <a:p>
            <a:r>
              <a:rPr lang="hr-HR" dirty="0"/>
              <a:t>Post 1,1 – 2,4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7014575-F0CE-4EAB-917E-3325411BA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925125" y="3600"/>
            <a:ext cx="7266875" cy="6854400"/>
            <a:chOff x="4925125" y="3600"/>
            <a:chExt cx="7266875" cy="685440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2DB3702B-264B-4A16-B3FF-E2B1366D5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25125" y="1098000"/>
              <a:ext cx="5760000" cy="5760000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92A33E2F-6DB3-47D1-B577-F0D4289E8A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05686" y="65314"/>
              <a:ext cx="4320000" cy="4320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4F24FF8-D392-412B-AB34-A7D89311B0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337600" y="3600"/>
              <a:ext cx="6854400" cy="6854400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BCD986E0-7243-A7A6-FDA1-7294D3AC20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4896763" y="-1"/>
            <a:ext cx="6858000" cy="6858000"/>
          </a:xfrm>
          <a:custGeom>
            <a:avLst/>
            <a:gdLst/>
            <a:ahLst/>
            <a:cxnLst/>
            <a:rect l="l" t="t" r="r" b="b"/>
            <a:pathLst>
              <a:path w="6858000" h="6858000">
                <a:moveTo>
                  <a:pt x="3429001" y="0"/>
                </a:moveTo>
                <a:cubicBezTo>
                  <a:pt x="5322784" y="0"/>
                  <a:pt x="6858000" y="1535216"/>
                  <a:pt x="6858000" y="3429001"/>
                </a:cubicBezTo>
                <a:cubicBezTo>
                  <a:pt x="6858000" y="5322785"/>
                  <a:pt x="5322784" y="6858000"/>
                  <a:pt x="3429001" y="6858000"/>
                </a:cubicBezTo>
                <a:cubicBezTo>
                  <a:pt x="1535216" y="6858000"/>
                  <a:pt x="0" y="5322785"/>
                  <a:pt x="0" y="3429001"/>
                </a:cubicBezTo>
                <a:cubicBezTo>
                  <a:pt x="0" y="1535216"/>
                  <a:pt x="1535216" y="0"/>
                  <a:pt x="3429001" y="0"/>
                </a:cubicBezTo>
                <a:close/>
              </a:path>
            </a:pathLst>
          </a:custGeom>
          <a:effectLst>
            <a:softEdge rad="1016000"/>
          </a:effectLst>
        </p:spPr>
      </p:pic>
    </p:spTree>
    <p:extLst>
      <p:ext uri="{BB962C8B-B14F-4D97-AF65-F5344CB8AC3E}">
        <p14:creationId xmlns:p14="http://schemas.microsoft.com/office/powerpoint/2010/main" val="15891499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>
            <a:extLst>
              <a:ext uri="{FF2B5EF4-FFF2-40B4-BE49-F238E27FC236}">
                <a16:creationId xmlns:a16="http://schemas.microsoft.com/office/drawing/2014/main" id="{BF4E480B-94D6-46F9-A2B6-B98D311FDC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1999" cy="6861600"/>
            <a:chOff x="1" y="0"/>
            <a:chExt cx="12191999" cy="6861600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07183CDE-91A1-40C3-8E80-66F89E1C2D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1640114"/>
              <a:ext cx="5217886" cy="5217886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60000"/>
                  </a:schemeClr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A6756515-F9AA-46BD-8DD2-AA15BA492A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4514" y="0"/>
              <a:ext cx="4320000" cy="4320000"/>
            </a:xfrm>
            <a:prstGeom prst="ellipse">
              <a:avLst/>
            </a:prstGeom>
            <a:solidFill>
              <a:schemeClr val="accent3">
                <a:alpha val="96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ABA365E2-8B71-408B-9092-0104216AC7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19057" y="1230054"/>
              <a:ext cx="5506886" cy="5506886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dirty="0"/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BEDB8D7A-1BF6-4CDB-B93A-7736955F50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90092" y="0"/>
              <a:ext cx="10800000" cy="6858000"/>
              <a:chOff x="2328000" y="0"/>
              <a:chExt cx="2880000" cy="1440000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5AACD774-5167-46C7-8A62-6E2FE4BE946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376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06E0F2D8-452E-48F9-9912-C47EAEAE180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flipH="1">
                <a:off x="232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91FBBF95-430B-427C-A6E8-DB899217FC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5400000">
              <a:off x="7048499" y="1714500"/>
              <a:ext cx="6858000" cy="3429000"/>
              <a:chOff x="0" y="0"/>
              <a:chExt cx="2880000" cy="1440000"/>
            </a:xfrm>
          </p:grpSpPr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BEE64698-3ED2-4395-B7FC-65248E437E0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FE20B1E1-CE09-4C2A-A3FB-DB8026C54E9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0CB2405B-A907-48B3-906A-FB3573C0B2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602287" y="271887"/>
              <a:ext cx="6589713" cy="6589713"/>
            </a:xfrm>
            <a:prstGeom prst="rect">
              <a:avLst/>
            </a:prstGeom>
            <a:gradFill flip="none" rotWithShape="1">
              <a:gsLst>
                <a:gs pos="0">
                  <a:schemeClr val="accent3"/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46" name="Rectangle 45">
            <a:extLst>
              <a:ext uri="{FF2B5EF4-FFF2-40B4-BE49-F238E27FC236}">
                <a16:creationId xmlns:a16="http://schemas.microsoft.com/office/drawing/2014/main" id="{6DC8E2D9-6729-4614-8667-C1016D318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9C51935E-4A08-4AE4-8E13-F40CD3C4F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D261326B-4653-7667-96BE-63689BAF5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981" y="625950"/>
            <a:ext cx="5715692" cy="479205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reče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Bog: »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Načinimo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čovjeka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svoju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sliku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sebi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slična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da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bude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gospodar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ribama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morskim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pticama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nebeskim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stoci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svoj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zemlji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svim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gmizavcima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što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puze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po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zemlji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!«</a:t>
            </a:r>
            <a:b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svoju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sliku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stvori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Bog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čovjeka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sliku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Božju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on ga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stvori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muško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žensko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stvori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A7014575-F0CE-4EAB-917E-3325411BA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925125" y="3600"/>
            <a:ext cx="7266875" cy="6854400"/>
            <a:chOff x="4925125" y="3600"/>
            <a:chExt cx="7266875" cy="6854400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2DB3702B-264B-4A16-B3FF-E2B1366D5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25125" y="1098000"/>
              <a:ext cx="5760000" cy="5760000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92A33E2F-6DB3-47D1-B577-F0D4289E8A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05686" y="65314"/>
              <a:ext cx="4320000" cy="4320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A4F24FF8-D392-412B-AB34-A7D89311B0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337600" y="3600"/>
              <a:ext cx="6854400" cy="6854400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6" name="Rezervirano mjesto slike 5" descr="Slika na kojoj se prikazuje slikanje, Ljudsko lice, portret, crtež&#10;&#10;Opis je automatski generiran">
            <a:extLst>
              <a:ext uri="{FF2B5EF4-FFF2-40B4-BE49-F238E27FC236}">
                <a16:creationId xmlns:a16="http://schemas.microsoft.com/office/drawing/2014/main" id="{9034FC26-44C8-F8EF-4E57-E794F0B4C4B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0" b="26160"/>
          <a:stretch/>
        </p:blipFill>
        <p:spPr>
          <a:xfrm>
            <a:off x="5371868" y="0"/>
            <a:ext cx="6858000" cy="6858000"/>
          </a:xfrm>
          <a:custGeom>
            <a:avLst/>
            <a:gdLst/>
            <a:ahLst/>
            <a:cxnLst/>
            <a:rect l="l" t="t" r="r" b="b"/>
            <a:pathLst>
              <a:path w="6858000" h="6858000">
                <a:moveTo>
                  <a:pt x="3429001" y="0"/>
                </a:moveTo>
                <a:cubicBezTo>
                  <a:pt x="5322784" y="0"/>
                  <a:pt x="6858000" y="1535216"/>
                  <a:pt x="6858000" y="3429001"/>
                </a:cubicBezTo>
                <a:cubicBezTo>
                  <a:pt x="6858000" y="5322785"/>
                  <a:pt x="5322784" y="6858000"/>
                  <a:pt x="3429001" y="6858000"/>
                </a:cubicBezTo>
                <a:cubicBezTo>
                  <a:pt x="1535216" y="6858000"/>
                  <a:pt x="0" y="5322785"/>
                  <a:pt x="0" y="3429001"/>
                </a:cubicBezTo>
                <a:cubicBezTo>
                  <a:pt x="0" y="1535216"/>
                  <a:pt x="1535216" y="0"/>
                  <a:pt x="3429001" y="0"/>
                </a:cubicBezTo>
                <a:close/>
              </a:path>
            </a:pathLst>
          </a:custGeom>
          <a:effectLst>
            <a:softEdge rad="1016000"/>
          </a:effectLst>
        </p:spPr>
      </p:pic>
    </p:spTree>
    <p:extLst>
      <p:ext uri="{BB962C8B-B14F-4D97-AF65-F5344CB8AC3E}">
        <p14:creationId xmlns:p14="http://schemas.microsoft.com/office/powerpoint/2010/main" val="363374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261326B-4653-7667-96BE-63689BAF5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451" y="471174"/>
            <a:ext cx="11012129" cy="6083357"/>
          </a:xfrm>
        </p:spPr>
        <p:txBody>
          <a:bodyPr>
            <a:noAutofit/>
          </a:bodyPr>
          <a:lstStyle/>
          <a:p>
            <a:r>
              <a:rPr lang="hr-HR" sz="3600" dirty="0">
                <a:latin typeface="Arial" panose="020B0604020202020204" pitchFamily="34" charset="0"/>
                <a:cs typeface="Arial" panose="020B0604020202020204" pitchFamily="34" charset="0"/>
              </a:rPr>
              <a:t>I blagoslovi ih Bog i reče im: »Plodite se, i množite, i napunite zemlju, i sebi je podložite! Vladajte ribama u moru i pticama u zraku i svim živim stvorovima što puze po zemlji!« I doda Bog: »Evo, dajem vam sve bilje što se sjemeni, po svoj zemlji, i sva stabla plodonosna što u sebi nose svoje sjeme: neka vam budu za hranu! A zvijerima na zemlji i pticama u zraku i gmizavcima što puze po zemlji u kojima je dah života – neka je za hranu sve zeleno bilje!« I bi tako. I vidje Bog sve što je učinio, i bijaše veoma dobro. Tako bude večer, pa jutro – dan šesti.</a:t>
            </a:r>
          </a:p>
        </p:txBody>
      </p:sp>
    </p:spTree>
    <p:extLst>
      <p:ext uri="{BB962C8B-B14F-4D97-AF65-F5344CB8AC3E}">
        <p14:creationId xmlns:p14="http://schemas.microsoft.com/office/powerpoint/2010/main" val="2957639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261326B-4653-7667-96BE-63689BAF5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935" y="1526071"/>
            <a:ext cx="11012129" cy="3805858"/>
          </a:xfrm>
        </p:spPr>
        <p:txBody>
          <a:bodyPr>
            <a:noAutofit/>
          </a:bodyPr>
          <a:lstStyle/>
          <a:p>
            <a:br>
              <a:rPr lang="hr-HR" sz="36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r-HR" sz="3600">
                <a:latin typeface="Arial" panose="020B0604020202020204" pitchFamily="34" charset="0"/>
                <a:cs typeface="Arial" panose="020B0604020202020204" pitchFamily="34" charset="0"/>
              </a:rPr>
              <a:t>Tako bude dovršeno nebo i zemlja sa svom svojom vojskom. I sedmoga dana Bog dovrši svoje djelo koje učini. I počinu u sedmi dan od svega djela koje učini. I blagoslovi Bog sedmi dan i posveti, jer u taj dan počinu od svega djela svoga koje učini.</a:t>
            </a:r>
            <a:br>
              <a:rPr lang="hr-HR" sz="36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r-HR" sz="3600">
                <a:latin typeface="Arial" panose="020B0604020202020204" pitchFamily="34" charset="0"/>
                <a:cs typeface="Arial" panose="020B0604020202020204" pitchFamily="34" charset="0"/>
              </a:rPr>
              <a:t>To je postanak neba i zemlje, tako su stvarani.</a:t>
            </a:r>
            <a:endParaRPr lang="hr-H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7977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F4E480B-94D6-46F9-A2B6-B98D311FDC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1999" cy="6861600"/>
            <a:chOff x="1" y="0"/>
            <a:chExt cx="12191999" cy="68616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7183CDE-91A1-40C3-8E80-66F89E1C2D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1640114"/>
              <a:ext cx="5217886" cy="5217886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60000"/>
                  </a:schemeClr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6756515-F9AA-46BD-8DD2-AA15BA492A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4514" y="0"/>
              <a:ext cx="4320000" cy="4320000"/>
            </a:xfrm>
            <a:prstGeom prst="ellipse">
              <a:avLst/>
            </a:prstGeom>
            <a:solidFill>
              <a:schemeClr val="accent3">
                <a:alpha val="96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BA365E2-8B71-408B-9092-0104216AC7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19057" y="1230054"/>
              <a:ext cx="5506886" cy="5506886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dirty="0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EDB8D7A-1BF6-4CDB-B93A-7736955F50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90092" y="0"/>
              <a:ext cx="10800000" cy="6858000"/>
              <a:chOff x="2328000" y="0"/>
              <a:chExt cx="2880000" cy="1440000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5AACD774-5167-46C7-8A62-6E2FE4BE946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376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06E0F2D8-452E-48F9-9912-C47EAEAE180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flipH="1">
                <a:off x="232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91FBBF95-430B-427C-A6E8-DB899217FC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5400000">
              <a:off x="7048499" y="1714500"/>
              <a:ext cx="6858000" cy="3429000"/>
              <a:chOff x="0" y="0"/>
              <a:chExt cx="2880000" cy="1440000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BEE64698-3ED2-4395-B7FC-65248E437E0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FE20B1E1-CE09-4C2A-A3FB-DB8026C54E9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CB2405B-A907-48B3-906A-FB3573C0B2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602287" y="271887"/>
              <a:ext cx="6589713" cy="6589713"/>
            </a:xfrm>
            <a:prstGeom prst="rect">
              <a:avLst/>
            </a:prstGeom>
            <a:gradFill flip="none" rotWithShape="1">
              <a:gsLst>
                <a:gs pos="0">
                  <a:schemeClr val="accent3"/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6DC8E2D9-6729-4614-8667-C1016D318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9C51935E-4A08-4AE4-8E13-F40CD3C4F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EEB33CEA-FA0B-B6FD-FF19-20BD63884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1" y="540000"/>
            <a:ext cx="4546298" cy="521788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početku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stvori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Bog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nebo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zemlju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Zemlja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bijaše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pusta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prazna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prostirala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bezdanom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duh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Božji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lebdio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vodama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7014575-F0CE-4EAB-917E-3325411BA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925125" y="3600"/>
            <a:ext cx="7266875" cy="6854400"/>
            <a:chOff x="4925125" y="3600"/>
            <a:chExt cx="7266875" cy="6854400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2DB3702B-264B-4A16-B3FF-E2B1366D5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25125" y="1098000"/>
              <a:ext cx="5760000" cy="5760000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92A33E2F-6DB3-47D1-B577-F0D4289E8A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05686" y="65314"/>
              <a:ext cx="4320000" cy="4320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A4F24FF8-D392-412B-AB34-A7D89311B0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337600" y="3600"/>
              <a:ext cx="6854400" cy="6854400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6" name="Rezervirano mjesto slike 5" descr="Slika na kojoj se prikazuje priroda, nebo, vanjski, oblak&#10;&#10;Opis je automatski generiran">
            <a:extLst>
              <a:ext uri="{FF2B5EF4-FFF2-40B4-BE49-F238E27FC236}">
                <a16:creationId xmlns:a16="http://schemas.microsoft.com/office/drawing/2014/main" id="{EC3548E5-D1F6-9191-21B0-45516477834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81" b="23369"/>
          <a:stretch/>
        </p:blipFill>
        <p:spPr>
          <a:xfrm>
            <a:off x="4896763" y="-1"/>
            <a:ext cx="6858000" cy="6858000"/>
          </a:xfrm>
          <a:custGeom>
            <a:avLst/>
            <a:gdLst/>
            <a:ahLst/>
            <a:cxnLst/>
            <a:rect l="l" t="t" r="r" b="b"/>
            <a:pathLst>
              <a:path w="6858000" h="6858000">
                <a:moveTo>
                  <a:pt x="3429001" y="0"/>
                </a:moveTo>
                <a:cubicBezTo>
                  <a:pt x="5322784" y="0"/>
                  <a:pt x="6858000" y="1535216"/>
                  <a:pt x="6858000" y="3429001"/>
                </a:cubicBezTo>
                <a:cubicBezTo>
                  <a:pt x="6858000" y="5322785"/>
                  <a:pt x="5322784" y="6858000"/>
                  <a:pt x="3429001" y="6858000"/>
                </a:cubicBezTo>
                <a:cubicBezTo>
                  <a:pt x="1535216" y="6858000"/>
                  <a:pt x="0" y="5322785"/>
                  <a:pt x="0" y="3429001"/>
                </a:cubicBezTo>
                <a:cubicBezTo>
                  <a:pt x="0" y="1535216"/>
                  <a:pt x="1535216" y="0"/>
                  <a:pt x="3429001" y="0"/>
                </a:cubicBezTo>
                <a:close/>
              </a:path>
            </a:pathLst>
          </a:custGeom>
          <a:effectLst>
            <a:softEdge rad="1016000"/>
          </a:effectLst>
        </p:spPr>
      </p:pic>
    </p:spTree>
    <p:extLst>
      <p:ext uri="{BB962C8B-B14F-4D97-AF65-F5344CB8AC3E}">
        <p14:creationId xmlns:p14="http://schemas.microsoft.com/office/powerpoint/2010/main" val="3605074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F4E480B-94D6-46F9-A2B6-B98D311FDC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1999" cy="6861600"/>
            <a:chOff x="1" y="0"/>
            <a:chExt cx="12191999" cy="68616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7183CDE-91A1-40C3-8E80-66F89E1C2D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1640114"/>
              <a:ext cx="5217886" cy="5217886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60000"/>
                  </a:schemeClr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6756515-F9AA-46BD-8DD2-AA15BA492A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4514" y="0"/>
              <a:ext cx="4320000" cy="4320000"/>
            </a:xfrm>
            <a:prstGeom prst="ellipse">
              <a:avLst/>
            </a:prstGeom>
            <a:solidFill>
              <a:schemeClr val="accent3">
                <a:alpha val="96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BA365E2-8B71-408B-9092-0104216AC7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19057" y="1230054"/>
              <a:ext cx="5506886" cy="5506886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dirty="0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EDB8D7A-1BF6-4CDB-B93A-7736955F50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90092" y="0"/>
              <a:ext cx="10800000" cy="6858000"/>
              <a:chOff x="2328000" y="0"/>
              <a:chExt cx="2880000" cy="1440000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5AACD774-5167-46C7-8A62-6E2FE4BE946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376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06E0F2D8-452E-48F9-9912-C47EAEAE180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flipH="1">
                <a:off x="232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91FBBF95-430B-427C-A6E8-DB899217FC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5400000">
              <a:off x="7048499" y="1714500"/>
              <a:ext cx="6858000" cy="3429000"/>
              <a:chOff x="0" y="0"/>
              <a:chExt cx="2880000" cy="1440000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BEE64698-3ED2-4395-B7FC-65248E437E0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FE20B1E1-CE09-4C2A-A3FB-DB8026C54E9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CB2405B-A907-48B3-906A-FB3573C0B2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602287" y="271887"/>
              <a:ext cx="6589713" cy="6589713"/>
            </a:xfrm>
            <a:prstGeom prst="rect">
              <a:avLst/>
            </a:prstGeom>
            <a:gradFill flip="none" rotWithShape="1">
              <a:gsLst>
                <a:gs pos="0">
                  <a:schemeClr val="accent3"/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6DC8E2D9-6729-4614-8667-C1016D318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9C51935E-4A08-4AE4-8E13-F40CD3C4F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D261326B-4653-7667-96BE-63689BAF5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4445973" cy="610660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4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sz="4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reče</a:t>
            </a:r>
            <a:r>
              <a:rPr lang="en-US" sz="4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Bog: »Neka </a:t>
            </a:r>
            <a:r>
              <a:rPr lang="en-US" sz="4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bude</a:t>
            </a:r>
            <a:r>
              <a:rPr lang="en-US" sz="4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svjetlost</a:t>
            </a:r>
            <a:r>
              <a:rPr lang="en-US" sz="4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!« I bi </a:t>
            </a:r>
            <a:r>
              <a:rPr lang="en-US" sz="4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svjetlost</a:t>
            </a:r>
            <a:r>
              <a:rPr lang="en-US" sz="4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 I </a:t>
            </a:r>
            <a:r>
              <a:rPr lang="en-US" sz="4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vidje</a:t>
            </a:r>
            <a:r>
              <a:rPr lang="en-US" sz="4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Bog da je </a:t>
            </a:r>
            <a:r>
              <a:rPr lang="en-US" sz="4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svjetlost</a:t>
            </a:r>
            <a:r>
              <a:rPr lang="en-US" sz="4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dobra; </a:t>
            </a:r>
            <a:r>
              <a:rPr lang="en-US" sz="4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rastavi</a:t>
            </a:r>
            <a:r>
              <a:rPr lang="en-US" sz="4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Bog </a:t>
            </a:r>
            <a:r>
              <a:rPr lang="en-US" sz="4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svjetlost</a:t>
            </a:r>
            <a:r>
              <a:rPr lang="en-US" sz="4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od tame. </a:t>
            </a:r>
            <a:r>
              <a:rPr lang="en-US" sz="4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Svjetlost</a:t>
            </a:r>
            <a:r>
              <a:rPr lang="en-US" sz="4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prozva</a:t>
            </a:r>
            <a:r>
              <a:rPr lang="en-US" sz="4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Bog dan, a </a:t>
            </a:r>
            <a:r>
              <a:rPr lang="en-US" sz="4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tamu</a:t>
            </a:r>
            <a:r>
              <a:rPr lang="en-US" sz="4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prozva</a:t>
            </a:r>
            <a:r>
              <a:rPr lang="en-US" sz="4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noć</a:t>
            </a:r>
            <a:r>
              <a:rPr lang="en-US" sz="4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Tako</a:t>
            </a:r>
            <a:r>
              <a:rPr lang="en-US" sz="4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bude</a:t>
            </a:r>
            <a:r>
              <a:rPr lang="en-US" sz="4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večer</a:t>
            </a:r>
            <a:r>
              <a:rPr lang="en-US" sz="4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pa </a:t>
            </a:r>
            <a:r>
              <a:rPr lang="en-US" sz="4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jutro</a:t>
            </a:r>
            <a:r>
              <a:rPr lang="en-US" sz="4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– dan </a:t>
            </a:r>
            <a:r>
              <a:rPr lang="en-US" sz="4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prvi</a:t>
            </a:r>
            <a:r>
              <a:rPr lang="en-US" sz="4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7014575-F0CE-4EAB-917E-3325411BA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925125" y="3600"/>
            <a:ext cx="7266875" cy="6854400"/>
            <a:chOff x="4925125" y="3600"/>
            <a:chExt cx="7266875" cy="6854400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2DB3702B-264B-4A16-B3FF-E2B1366D5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25125" y="1098000"/>
              <a:ext cx="5760000" cy="5760000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92A33E2F-6DB3-47D1-B577-F0D4289E8A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05686" y="65314"/>
              <a:ext cx="4320000" cy="4320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A4F24FF8-D392-412B-AB34-A7D89311B0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337600" y="3600"/>
              <a:ext cx="6854400" cy="6854400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6" name="Rezervirano mjesto slike 5" descr="Slika na kojoj se prikazuje nebo, slikanje, vanjski, oblak&#10;&#10;Opis je automatski generiran">
            <a:extLst>
              <a:ext uri="{FF2B5EF4-FFF2-40B4-BE49-F238E27FC236}">
                <a16:creationId xmlns:a16="http://schemas.microsoft.com/office/drawing/2014/main" id="{2DE41396-2CBE-F1FF-650A-223C9CD4463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03" b="12246"/>
          <a:stretch/>
        </p:blipFill>
        <p:spPr>
          <a:xfrm>
            <a:off x="4896763" y="-1"/>
            <a:ext cx="6858000" cy="6858000"/>
          </a:xfrm>
          <a:custGeom>
            <a:avLst/>
            <a:gdLst/>
            <a:ahLst/>
            <a:cxnLst/>
            <a:rect l="l" t="t" r="r" b="b"/>
            <a:pathLst>
              <a:path w="6858000" h="6858000">
                <a:moveTo>
                  <a:pt x="3429001" y="0"/>
                </a:moveTo>
                <a:cubicBezTo>
                  <a:pt x="5322784" y="0"/>
                  <a:pt x="6858000" y="1535216"/>
                  <a:pt x="6858000" y="3429001"/>
                </a:cubicBezTo>
                <a:cubicBezTo>
                  <a:pt x="6858000" y="5322785"/>
                  <a:pt x="5322784" y="6858000"/>
                  <a:pt x="3429001" y="6858000"/>
                </a:cubicBezTo>
                <a:cubicBezTo>
                  <a:pt x="1535216" y="6858000"/>
                  <a:pt x="0" y="5322785"/>
                  <a:pt x="0" y="3429001"/>
                </a:cubicBezTo>
                <a:cubicBezTo>
                  <a:pt x="0" y="1535216"/>
                  <a:pt x="1535216" y="0"/>
                  <a:pt x="3429001" y="0"/>
                </a:cubicBezTo>
                <a:close/>
              </a:path>
            </a:pathLst>
          </a:custGeom>
          <a:effectLst>
            <a:softEdge rad="1016000"/>
          </a:effectLst>
        </p:spPr>
      </p:pic>
    </p:spTree>
    <p:extLst>
      <p:ext uri="{BB962C8B-B14F-4D97-AF65-F5344CB8AC3E}">
        <p14:creationId xmlns:p14="http://schemas.microsoft.com/office/powerpoint/2010/main" val="1005148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F4E480B-94D6-46F9-A2B6-B98D311FDC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1999" cy="6861600"/>
            <a:chOff x="1" y="0"/>
            <a:chExt cx="12191999" cy="68616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7183CDE-91A1-40C3-8E80-66F89E1C2D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1640114"/>
              <a:ext cx="5217886" cy="5217886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60000"/>
                  </a:schemeClr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6756515-F9AA-46BD-8DD2-AA15BA492A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4514" y="0"/>
              <a:ext cx="4320000" cy="4320000"/>
            </a:xfrm>
            <a:prstGeom prst="ellipse">
              <a:avLst/>
            </a:prstGeom>
            <a:solidFill>
              <a:schemeClr val="accent3">
                <a:alpha val="96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BA365E2-8B71-408B-9092-0104216AC7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19057" y="1230054"/>
              <a:ext cx="5506886" cy="5506886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dirty="0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EDB8D7A-1BF6-4CDB-B93A-7736955F50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90092" y="0"/>
              <a:ext cx="10800000" cy="6858000"/>
              <a:chOff x="2328000" y="0"/>
              <a:chExt cx="2880000" cy="1440000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5AACD774-5167-46C7-8A62-6E2FE4BE946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376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06E0F2D8-452E-48F9-9912-C47EAEAE180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flipH="1">
                <a:off x="232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91FBBF95-430B-427C-A6E8-DB899217FC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5400000">
              <a:off x="7048499" y="1714500"/>
              <a:ext cx="6858000" cy="3429000"/>
              <a:chOff x="0" y="0"/>
              <a:chExt cx="2880000" cy="1440000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BEE64698-3ED2-4395-B7FC-65248E437E0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FE20B1E1-CE09-4C2A-A3FB-DB8026C54E9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CB2405B-A907-48B3-906A-FB3573C0B2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602287" y="271887"/>
              <a:ext cx="6589713" cy="6589713"/>
            </a:xfrm>
            <a:prstGeom prst="rect">
              <a:avLst/>
            </a:prstGeom>
            <a:gradFill flip="none" rotWithShape="1">
              <a:gsLst>
                <a:gs pos="0">
                  <a:schemeClr val="accent3"/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6DC8E2D9-6729-4614-8667-C1016D318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9C51935E-4A08-4AE4-8E13-F40CD3C4F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D261326B-4653-7667-96BE-63689BAF5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665" y="444521"/>
            <a:ext cx="4706248" cy="596895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reče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Bog: »Neka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bude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svod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posred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voda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dijeli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vode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od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voda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!« I bi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tako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Bog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načini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svod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vode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pod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svodom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odijeli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od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voda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svodom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svod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prozva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Bog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nebo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Tako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bude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večer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pa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jutro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– dan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drugi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7014575-F0CE-4EAB-917E-3325411BA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925125" y="3600"/>
            <a:ext cx="7266875" cy="6854400"/>
            <a:chOff x="4925125" y="3600"/>
            <a:chExt cx="7266875" cy="6854400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2DB3702B-264B-4A16-B3FF-E2B1366D5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25125" y="1098000"/>
              <a:ext cx="5760000" cy="5760000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92A33E2F-6DB3-47D1-B577-F0D4289E8A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05686" y="65314"/>
              <a:ext cx="4320000" cy="4320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A4F24FF8-D392-412B-AB34-A7D89311B0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337600" y="3600"/>
              <a:ext cx="6854400" cy="6854400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6" name="Rezervirano mjesto slike 5" descr="Slika na kojoj se prikazuje priroda, voda, vanjski, nebo&#10;&#10;Opis je automatski generiran">
            <a:extLst>
              <a:ext uri="{FF2B5EF4-FFF2-40B4-BE49-F238E27FC236}">
                <a16:creationId xmlns:a16="http://schemas.microsoft.com/office/drawing/2014/main" id="{8D242572-63B0-8589-0974-047F2274468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75" b="13875"/>
          <a:stretch/>
        </p:blipFill>
        <p:spPr>
          <a:xfrm>
            <a:off x="4896763" y="-1"/>
            <a:ext cx="6858000" cy="6858000"/>
          </a:xfrm>
          <a:custGeom>
            <a:avLst/>
            <a:gdLst/>
            <a:ahLst/>
            <a:cxnLst/>
            <a:rect l="l" t="t" r="r" b="b"/>
            <a:pathLst>
              <a:path w="6858000" h="6858000">
                <a:moveTo>
                  <a:pt x="3429001" y="0"/>
                </a:moveTo>
                <a:cubicBezTo>
                  <a:pt x="5322784" y="0"/>
                  <a:pt x="6858000" y="1535216"/>
                  <a:pt x="6858000" y="3429001"/>
                </a:cubicBezTo>
                <a:cubicBezTo>
                  <a:pt x="6858000" y="5322785"/>
                  <a:pt x="5322784" y="6858000"/>
                  <a:pt x="3429001" y="6858000"/>
                </a:cubicBezTo>
                <a:cubicBezTo>
                  <a:pt x="1535216" y="6858000"/>
                  <a:pt x="0" y="5322785"/>
                  <a:pt x="0" y="3429001"/>
                </a:cubicBezTo>
                <a:cubicBezTo>
                  <a:pt x="0" y="1535216"/>
                  <a:pt x="1535216" y="0"/>
                  <a:pt x="3429001" y="0"/>
                </a:cubicBezTo>
                <a:close/>
              </a:path>
            </a:pathLst>
          </a:custGeom>
          <a:effectLst>
            <a:softEdge rad="1016000"/>
          </a:effectLst>
        </p:spPr>
      </p:pic>
    </p:spTree>
    <p:extLst>
      <p:ext uri="{BB962C8B-B14F-4D97-AF65-F5344CB8AC3E}">
        <p14:creationId xmlns:p14="http://schemas.microsoft.com/office/powerpoint/2010/main" val="667226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BF4E480B-94D6-46F9-A2B6-B98D311FDC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1999" cy="6861600"/>
            <a:chOff x="1" y="0"/>
            <a:chExt cx="12191999" cy="686160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7183CDE-91A1-40C3-8E80-66F89E1C2D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1640114"/>
              <a:ext cx="5217886" cy="5217886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60000"/>
                  </a:schemeClr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A6756515-F9AA-46BD-8DD2-AA15BA492A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4514" y="0"/>
              <a:ext cx="4320000" cy="4320000"/>
            </a:xfrm>
            <a:prstGeom prst="ellipse">
              <a:avLst/>
            </a:prstGeom>
            <a:solidFill>
              <a:schemeClr val="accent3">
                <a:alpha val="96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ABA365E2-8B71-408B-9092-0104216AC7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19057" y="1230054"/>
              <a:ext cx="5506886" cy="5506886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dirty="0"/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EDB8D7A-1BF6-4CDB-B93A-7736955F50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90092" y="0"/>
              <a:ext cx="10800000" cy="6858000"/>
              <a:chOff x="2328000" y="0"/>
              <a:chExt cx="2880000" cy="1440000"/>
            </a:xfrm>
          </p:grpSpPr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5AACD774-5167-46C7-8A62-6E2FE4BE946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376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06E0F2D8-452E-48F9-9912-C47EAEAE180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flipH="1">
                <a:off x="232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91FBBF95-430B-427C-A6E8-DB899217FC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5400000">
              <a:off x="7048499" y="1714500"/>
              <a:ext cx="6858000" cy="3429000"/>
              <a:chOff x="0" y="0"/>
              <a:chExt cx="2880000" cy="1440000"/>
            </a:xfrm>
          </p:grpSpPr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BEE64698-3ED2-4395-B7FC-65248E437E0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FE20B1E1-CE09-4C2A-A3FB-DB8026C54E9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CB2405B-A907-48B3-906A-FB3573C0B2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602287" y="271887"/>
              <a:ext cx="6589713" cy="6589713"/>
            </a:xfrm>
            <a:prstGeom prst="rect">
              <a:avLst/>
            </a:prstGeom>
            <a:gradFill flip="none" rotWithShape="1">
              <a:gsLst>
                <a:gs pos="0">
                  <a:schemeClr val="accent3"/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6DC8E2D9-6729-4614-8667-C1016D318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9C51935E-4A08-4AE4-8E13-F40CD3C4F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D261326B-4653-7667-96BE-63689BAF5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4706249" cy="577231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reče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Bog: »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Vode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pod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nebom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neka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skupe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jedno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mjesto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neka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pokaže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kopno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!« I bi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tako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Kopno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prozva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Bog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zemlja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skupljene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vode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mora. I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vidje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Bog da je dobro.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7014575-F0CE-4EAB-917E-3325411BA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925125" y="3600"/>
            <a:ext cx="7266875" cy="6854400"/>
            <a:chOff x="4925125" y="3600"/>
            <a:chExt cx="7266875" cy="6854400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2DB3702B-264B-4A16-B3FF-E2B1366D5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25125" y="1098000"/>
              <a:ext cx="5760000" cy="5760000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92A33E2F-6DB3-47D1-B577-F0D4289E8A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05686" y="65314"/>
              <a:ext cx="4320000" cy="4320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A4F24FF8-D392-412B-AB34-A7D89311B0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337600" y="3600"/>
              <a:ext cx="6854400" cy="6854400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0" name="Rezervirano mjesto slike 9" descr="Slika na kojoj se prikazuje oblak, pejsaž, slikanje, nebo&#10;&#10;Opis je automatski generiran">
            <a:extLst>
              <a:ext uri="{FF2B5EF4-FFF2-40B4-BE49-F238E27FC236}">
                <a16:creationId xmlns:a16="http://schemas.microsoft.com/office/drawing/2014/main" id="{81A7A33C-534A-8926-C095-A19077DC223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50"/>
          <a:stretch/>
        </p:blipFill>
        <p:spPr>
          <a:xfrm>
            <a:off x="4896763" y="-1"/>
            <a:ext cx="6858000" cy="6858000"/>
          </a:xfrm>
          <a:custGeom>
            <a:avLst/>
            <a:gdLst/>
            <a:ahLst/>
            <a:cxnLst/>
            <a:rect l="l" t="t" r="r" b="b"/>
            <a:pathLst>
              <a:path w="6858000" h="6858000">
                <a:moveTo>
                  <a:pt x="3429001" y="0"/>
                </a:moveTo>
                <a:cubicBezTo>
                  <a:pt x="5322784" y="0"/>
                  <a:pt x="6858000" y="1535216"/>
                  <a:pt x="6858000" y="3429001"/>
                </a:cubicBezTo>
                <a:cubicBezTo>
                  <a:pt x="6858000" y="5322785"/>
                  <a:pt x="5322784" y="6858000"/>
                  <a:pt x="3429001" y="6858000"/>
                </a:cubicBezTo>
                <a:cubicBezTo>
                  <a:pt x="1535216" y="6858000"/>
                  <a:pt x="0" y="5322785"/>
                  <a:pt x="0" y="3429001"/>
                </a:cubicBezTo>
                <a:cubicBezTo>
                  <a:pt x="0" y="1535216"/>
                  <a:pt x="1535216" y="0"/>
                  <a:pt x="3429001" y="0"/>
                </a:cubicBezTo>
                <a:close/>
              </a:path>
            </a:pathLst>
          </a:custGeom>
          <a:effectLst>
            <a:softEdge rad="1016000"/>
          </a:effectLst>
        </p:spPr>
      </p:pic>
    </p:spTree>
    <p:extLst>
      <p:ext uri="{BB962C8B-B14F-4D97-AF65-F5344CB8AC3E}">
        <p14:creationId xmlns:p14="http://schemas.microsoft.com/office/powerpoint/2010/main" val="810140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F4E480B-94D6-46F9-A2B6-B98D311FDC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1999" cy="6861600"/>
            <a:chOff x="1" y="0"/>
            <a:chExt cx="12191999" cy="68616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7183CDE-91A1-40C3-8E80-66F89E1C2D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1640114"/>
              <a:ext cx="5217886" cy="5217886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60000"/>
                  </a:schemeClr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6756515-F9AA-46BD-8DD2-AA15BA492A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4514" y="0"/>
              <a:ext cx="4320000" cy="4320000"/>
            </a:xfrm>
            <a:prstGeom prst="ellipse">
              <a:avLst/>
            </a:prstGeom>
            <a:solidFill>
              <a:schemeClr val="accent3">
                <a:alpha val="96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BA365E2-8B71-408B-9092-0104216AC7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19057" y="1230054"/>
              <a:ext cx="5506886" cy="5506886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dirty="0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EDB8D7A-1BF6-4CDB-B93A-7736955F50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90092" y="0"/>
              <a:ext cx="10800000" cy="6858000"/>
              <a:chOff x="2328000" y="0"/>
              <a:chExt cx="2880000" cy="1440000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5AACD774-5167-46C7-8A62-6E2FE4BE946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376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06E0F2D8-452E-48F9-9912-C47EAEAE180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flipH="1">
                <a:off x="232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91FBBF95-430B-427C-A6E8-DB899217FC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5400000">
              <a:off x="7048499" y="1714500"/>
              <a:ext cx="6858000" cy="3429000"/>
              <a:chOff x="0" y="0"/>
              <a:chExt cx="2880000" cy="1440000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BEE64698-3ED2-4395-B7FC-65248E437E0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FE20B1E1-CE09-4C2A-A3FB-DB8026C54E9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CB2405B-A907-48B3-906A-FB3573C0B2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602287" y="271887"/>
              <a:ext cx="6589713" cy="6589713"/>
            </a:xfrm>
            <a:prstGeom prst="rect">
              <a:avLst/>
            </a:prstGeom>
            <a:gradFill flip="none" rotWithShape="1">
              <a:gsLst>
                <a:gs pos="0">
                  <a:schemeClr val="accent3"/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6DC8E2D9-6729-4614-8667-C1016D318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9C51935E-4A08-4AE4-8E13-F40CD3C4F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D261326B-4653-7667-96BE-63689BAF5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624" y="65314"/>
            <a:ext cx="5853152" cy="667162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reče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Bog: »Neka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proklija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zemlja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zelenilom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travom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sjemenitom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stablima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plodonosnim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koja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svako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prema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svojoj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vrsti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zemlji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donose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plod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što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sebi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nosi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svoje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sjeme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.« I bi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tako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I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nikne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zemlje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zelena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trava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što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sjemeni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svaka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prema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svojoj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vrsti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stabla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koja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rode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plodovima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što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sebi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nose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svoje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sjeme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svako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prema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svojoj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vrsti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I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vidje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Bog da je dobro.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Tako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bude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večer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pa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jutro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– dan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treći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7014575-F0CE-4EAB-917E-3325411BA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925125" y="3600"/>
            <a:ext cx="7266875" cy="6854400"/>
            <a:chOff x="4925125" y="3600"/>
            <a:chExt cx="7266875" cy="6854400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2DB3702B-264B-4A16-B3FF-E2B1366D5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25125" y="1098000"/>
              <a:ext cx="5760000" cy="5760000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92A33E2F-6DB3-47D1-B577-F0D4289E8A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05686" y="65314"/>
              <a:ext cx="4320000" cy="4320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A4F24FF8-D392-412B-AB34-A7D89311B0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337600" y="3600"/>
              <a:ext cx="6854400" cy="6854400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6" name="Rezervirano mjesto slike 5" descr="Slika na kojoj se prikazuje pejsaž, oblak, vanjski, drvo&#10;&#10;Opis je automatski generiran">
            <a:extLst>
              <a:ext uri="{FF2B5EF4-FFF2-40B4-BE49-F238E27FC236}">
                <a16:creationId xmlns:a16="http://schemas.microsoft.com/office/drawing/2014/main" id="{7D78817B-4241-5A73-BF93-29535D4A84F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06" b="13543"/>
          <a:stretch/>
        </p:blipFill>
        <p:spPr>
          <a:xfrm>
            <a:off x="5580328" y="-65314"/>
            <a:ext cx="6858000" cy="6858000"/>
          </a:xfrm>
          <a:custGeom>
            <a:avLst/>
            <a:gdLst/>
            <a:ahLst/>
            <a:cxnLst/>
            <a:rect l="l" t="t" r="r" b="b"/>
            <a:pathLst>
              <a:path w="6858000" h="6858000">
                <a:moveTo>
                  <a:pt x="3429001" y="0"/>
                </a:moveTo>
                <a:cubicBezTo>
                  <a:pt x="5322784" y="0"/>
                  <a:pt x="6858000" y="1535216"/>
                  <a:pt x="6858000" y="3429001"/>
                </a:cubicBezTo>
                <a:cubicBezTo>
                  <a:pt x="6858000" y="5322785"/>
                  <a:pt x="5322784" y="6858000"/>
                  <a:pt x="3429001" y="6858000"/>
                </a:cubicBezTo>
                <a:cubicBezTo>
                  <a:pt x="1535216" y="6858000"/>
                  <a:pt x="0" y="5322785"/>
                  <a:pt x="0" y="3429001"/>
                </a:cubicBezTo>
                <a:cubicBezTo>
                  <a:pt x="0" y="1535216"/>
                  <a:pt x="1535216" y="0"/>
                  <a:pt x="3429001" y="0"/>
                </a:cubicBezTo>
                <a:close/>
              </a:path>
            </a:pathLst>
          </a:custGeom>
          <a:effectLst>
            <a:softEdge rad="1016000"/>
          </a:effectLst>
        </p:spPr>
      </p:pic>
    </p:spTree>
    <p:extLst>
      <p:ext uri="{BB962C8B-B14F-4D97-AF65-F5344CB8AC3E}">
        <p14:creationId xmlns:p14="http://schemas.microsoft.com/office/powerpoint/2010/main" val="1469560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F4E480B-94D6-46F9-A2B6-B98D311FDC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1999" cy="6861600"/>
            <a:chOff x="1" y="0"/>
            <a:chExt cx="12191999" cy="68616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7183CDE-91A1-40C3-8E80-66F89E1C2D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1640114"/>
              <a:ext cx="5217886" cy="5217886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60000"/>
                  </a:schemeClr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6756515-F9AA-46BD-8DD2-AA15BA492A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4514" y="0"/>
              <a:ext cx="4320000" cy="4320000"/>
            </a:xfrm>
            <a:prstGeom prst="ellipse">
              <a:avLst/>
            </a:prstGeom>
            <a:solidFill>
              <a:schemeClr val="accent3">
                <a:alpha val="96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BA365E2-8B71-408B-9092-0104216AC7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19057" y="1230054"/>
              <a:ext cx="5506886" cy="5506886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dirty="0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EDB8D7A-1BF6-4CDB-B93A-7736955F50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90092" y="0"/>
              <a:ext cx="10800000" cy="6858000"/>
              <a:chOff x="2328000" y="0"/>
              <a:chExt cx="2880000" cy="1440000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5AACD774-5167-46C7-8A62-6E2FE4BE946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376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06E0F2D8-452E-48F9-9912-C47EAEAE180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flipH="1">
                <a:off x="232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91FBBF95-430B-427C-A6E8-DB899217FC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5400000">
              <a:off x="7048499" y="1714500"/>
              <a:ext cx="6858000" cy="3429000"/>
              <a:chOff x="0" y="0"/>
              <a:chExt cx="2880000" cy="1440000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BEE64698-3ED2-4395-B7FC-65248E437E0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FE20B1E1-CE09-4C2A-A3FB-DB8026C54E9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CB2405B-A907-48B3-906A-FB3573C0B2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602287" y="271887"/>
              <a:ext cx="6589713" cy="6589713"/>
            </a:xfrm>
            <a:prstGeom prst="rect">
              <a:avLst/>
            </a:prstGeom>
            <a:gradFill flip="none" rotWithShape="1">
              <a:gsLst>
                <a:gs pos="0">
                  <a:schemeClr val="accent3"/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6DC8E2D9-6729-4614-8667-C1016D318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9C51935E-4A08-4AE4-8E13-F40CD3C4F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D261326B-4653-7667-96BE-63689BAF5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1" y="539999"/>
            <a:ext cx="4565684" cy="5968955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reče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Bog: »Neka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budu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svjetlila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svodu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nebeskom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luče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dan od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noći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budu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znaci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blagdanima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danima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godinama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neka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svijetle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svodu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nebeskom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rasvjetljuju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zemlju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!« I bi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tako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načini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Bog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velika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svjetlila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veće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vlada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danom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manje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vlada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noću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zvijezde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I Bog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postavi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svod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nebeski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rasvjetljuju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zemlju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vladaju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danom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noću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rastavljaju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svjetlost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od tame. 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vidje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Bog da je dobro.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Tako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bude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večer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pa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jutro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– dan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četvrti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7014575-F0CE-4EAB-917E-3325411BA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925125" y="3600"/>
            <a:ext cx="7266875" cy="6854400"/>
            <a:chOff x="4925125" y="3600"/>
            <a:chExt cx="7266875" cy="6854400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2DB3702B-264B-4A16-B3FF-E2B1366D5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25125" y="1098000"/>
              <a:ext cx="5760000" cy="5760000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92A33E2F-6DB3-47D1-B577-F0D4289E8A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05686" y="65314"/>
              <a:ext cx="4320000" cy="4320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A4F24FF8-D392-412B-AB34-A7D89311B0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337600" y="3600"/>
              <a:ext cx="6854400" cy="6854400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6" name="Rezervirano mjesto slike 5" descr="Slika na kojoj se prikazuje slikanje, pejsaž, oblak, nebo&#10;&#10;Opis je automatski generiran">
            <a:extLst>
              <a:ext uri="{FF2B5EF4-FFF2-40B4-BE49-F238E27FC236}">
                <a16:creationId xmlns:a16="http://schemas.microsoft.com/office/drawing/2014/main" id="{B7B33AE6-D2BB-4E66-7BF7-C86BE714562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98" b="18552"/>
          <a:stretch/>
        </p:blipFill>
        <p:spPr>
          <a:xfrm>
            <a:off x="4896763" y="-1"/>
            <a:ext cx="6858000" cy="6858000"/>
          </a:xfrm>
          <a:custGeom>
            <a:avLst/>
            <a:gdLst/>
            <a:ahLst/>
            <a:cxnLst/>
            <a:rect l="l" t="t" r="r" b="b"/>
            <a:pathLst>
              <a:path w="6858000" h="6858000">
                <a:moveTo>
                  <a:pt x="3429001" y="0"/>
                </a:moveTo>
                <a:cubicBezTo>
                  <a:pt x="5322784" y="0"/>
                  <a:pt x="6858000" y="1535216"/>
                  <a:pt x="6858000" y="3429001"/>
                </a:cubicBezTo>
                <a:cubicBezTo>
                  <a:pt x="6858000" y="5322785"/>
                  <a:pt x="5322784" y="6858000"/>
                  <a:pt x="3429001" y="6858000"/>
                </a:cubicBezTo>
                <a:cubicBezTo>
                  <a:pt x="1535216" y="6858000"/>
                  <a:pt x="0" y="5322785"/>
                  <a:pt x="0" y="3429001"/>
                </a:cubicBezTo>
                <a:cubicBezTo>
                  <a:pt x="0" y="1535216"/>
                  <a:pt x="1535216" y="0"/>
                  <a:pt x="3429001" y="0"/>
                </a:cubicBezTo>
                <a:close/>
              </a:path>
            </a:pathLst>
          </a:custGeom>
          <a:effectLst>
            <a:softEdge rad="1016000"/>
          </a:effectLst>
        </p:spPr>
      </p:pic>
    </p:spTree>
    <p:extLst>
      <p:ext uri="{BB962C8B-B14F-4D97-AF65-F5344CB8AC3E}">
        <p14:creationId xmlns:p14="http://schemas.microsoft.com/office/powerpoint/2010/main" val="17548182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10">
            <a:extLst>
              <a:ext uri="{FF2B5EF4-FFF2-40B4-BE49-F238E27FC236}">
                <a16:creationId xmlns:a16="http://schemas.microsoft.com/office/drawing/2014/main" id="{BF4E480B-94D6-46F9-A2B6-B98D311FDC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1999" cy="6861600"/>
            <a:chOff x="1" y="0"/>
            <a:chExt cx="12191999" cy="6861600"/>
          </a:xfrm>
        </p:grpSpPr>
        <p:sp>
          <p:nvSpPr>
            <p:cNvPr id="40" name="Rectangle 11">
              <a:extLst>
                <a:ext uri="{FF2B5EF4-FFF2-40B4-BE49-F238E27FC236}">
                  <a16:creationId xmlns:a16="http://schemas.microsoft.com/office/drawing/2014/main" id="{07183CDE-91A1-40C3-8E80-66F89E1C2D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1640114"/>
              <a:ext cx="5217886" cy="5217886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60000"/>
                  </a:schemeClr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41" name="Oval 12">
              <a:extLst>
                <a:ext uri="{FF2B5EF4-FFF2-40B4-BE49-F238E27FC236}">
                  <a16:creationId xmlns:a16="http://schemas.microsoft.com/office/drawing/2014/main" id="{A6756515-F9AA-46BD-8DD2-AA15BA492A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4514" y="0"/>
              <a:ext cx="4320000" cy="4320000"/>
            </a:xfrm>
            <a:prstGeom prst="ellipse">
              <a:avLst/>
            </a:prstGeom>
            <a:solidFill>
              <a:schemeClr val="accent3">
                <a:alpha val="96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42" name="Oval 13">
              <a:extLst>
                <a:ext uri="{FF2B5EF4-FFF2-40B4-BE49-F238E27FC236}">
                  <a16:creationId xmlns:a16="http://schemas.microsoft.com/office/drawing/2014/main" id="{ABA365E2-8B71-408B-9092-0104216AC7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19057" y="1230054"/>
              <a:ext cx="5506886" cy="5506886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dirty="0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EDB8D7A-1BF6-4CDB-B93A-7736955F50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90092" y="0"/>
              <a:ext cx="10800000" cy="6858000"/>
              <a:chOff x="2328000" y="0"/>
              <a:chExt cx="2880000" cy="1440000"/>
            </a:xfrm>
          </p:grpSpPr>
          <p:sp>
            <p:nvSpPr>
              <p:cNvPr id="43" name="Rectangle 19">
                <a:extLst>
                  <a:ext uri="{FF2B5EF4-FFF2-40B4-BE49-F238E27FC236}">
                    <a16:creationId xmlns:a16="http://schemas.microsoft.com/office/drawing/2014/main" id="{5AACD774-5167-46C7-8A62-6E2FE4BE946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376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44" name="Rectangle 20">
                <a:extLst>
                  <a:ext uri="{FF2B5EF4-FFF2-40B4-BE49-F238E27FC236}">
                    <a16:creationId xmlns:a16="http://schemas.microsoft.com/office/drawing/2014/main" id="{06E0F2D8-452E-48F9-9912-C47EAEAE180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flipH="1">
                <a:off x="232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91FBBF95-430B-427C-A6E8-DB899217FC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5400000">
              <a:off x="7048499" y="1714500"/>
              <a:ext cx="6858000" cy="3429000"/>
              <a:chOff x="0" y="0"/>
              <a:chExt cx="2880000" cy="1440000"/>
            </a:xfrm>
          </p:grpSpPr>
          <p:sp>
            <p:nvSpPr>
              <p:cNvPr id="45" name="Rectangle 17">
                <a:extLst>
                  <a:ext uri="{FF2B5EF4-FFF2-40B4-BE49-F238E27FC236}">
                    <a16:creationId xmlns:a16="http://schemas.microsoft.com/office/drawing/2014/main" id="{BEE64698-3ED2-4395-B7FC-65248E437E0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46" name="Rectangle 18">
                <a:extLst>
                  <a:ext uri="{FF2B5EF4-FFF2-40B4-BE49-F238E27FC236}">
                    <a16:creationId xmlns:a16="http://schemas.microsoft.com/office/drawing/2014/main" id="{FE20B1E1-CE09-4C2A-A3FB-DB8026C54E9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sp>
          <p:nvSpPr>
            <p:cNvPr id="47" name="Rectangle 16">
              <a:extLst>
                <a:ext uri="{FF2B5EF4-FFF2-40B4-BE49-F238E27FC236}">
                  <a16:creationId xmlns:a16="http://schemas.microsoft.com/office/drawing/2014/main" id="{0CB2405B-A907-48B3-906A-FB3573C0B2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602287" y="271887"/>
              <a:ext cx="6589713" cy="6589713"/>
            </a:xfrm>
            <a:prstGeom prst="rect">
              <a:avLst/>
            </a:prstGeom>
            <a:gradFill flip="none" rotWithShape="1">
              <a:gsLst>
                <a:gs pos="0">
                  <a:schemeClr val="accent3"/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48" name="Rectangle 22">
            <a:extLst>
              <a:ext uri="{FF2B5EF4-FFF2-40B4-BE49-F238E27FC236}">
                <a16:creationId xmlns:a16="http://schemas.microsoft.com/office/drawing/2014/main" id="{6DC8E2D9-6729-4614-8667-C1016D318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 useBgFill="1">
        <p:nvSpPr>
          <p:cNvPr id="49" name="Rectangle 24">
            <a:extLst>
              <a:ext uri="{FF2B5EF4-FFF2-40B4-BE49-F238E27FC236}">
                <a16:creationId xmlns:a16="http://schemas.microsoft.com/office/drawing/2014/main" id="{EB9B5A19-3592-48E2-BC31-90E092BD6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0" name="Group 26">
            <a:extLst>
              <a:ext uri="{FF2B5EF4-FFF2-40B4-BE49-F238E27FC236}">
                <a16:creationId xmlns:a16="http://schemas.microsoft.com/office/drawing/2014/main" id="{E2548C40-4C00-4E91-BFA6-84B4D66225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1999" cy="6861600"/>
            <a:chOff x="1" y="0"/>
            <a:chExt cx="12191999" cy="6861600"/>
          </a:xfrm>
        </p:grpSpPr>
        <p:sp>
          <p:nvSpPr>
            <p:cNvPr id="51" name="Rectangle 27">
              <a:extLst>
                <a:ext uri="{FF2B5EF4-FFF2-40B4-BE49-F238E27FC236}">
                  <a16:creationId xmlns:a16="http://schemas.microsoft.com/office/drawing/2014/main" id="{B6EE6BCA-C84E-4BED-B084-F599F7EE68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1640114"/>
              <a:ext cx="5217886" cy="5217886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60000"/>
                  </a:schemeClr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28">
              <a:extLst>
                <a:ext uri="{FF2B5EF4-FFF2-40B4-BE49-F238E27FC236}">
                  <a16:creationId xmlns:a16="http://schemas.microsoft.com/office/drawing/2014/main" id="{24695526-4BAA-4EFE-91C1-1E446117C0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4514" y="0"/>
              <a:ext cx="4320000" cy="4320000"/>
            </a:xfrm>
            <a:prstGeom prst="ellipse">
              <a:avLst/>
            </a:prstGeom>
            <a:solidFill>
              <a:schemeClr val="accent3">
                <a:alpha val="96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29">
              <a:extLst>
                <a:ext uri="{FF2B5EF4-FFF2-40B4-BE49-F238E27FC236}">
                  <a16:creationId xmlns:a16="http://schemas.microsoft.com/office/drawing/2014/main" id="{00DF9B86-7987-40DC-85D6-479F5A2E87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19057" y="1230054"/>
              <a:ext cx="5506886" cy="5506886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A5465368-1AF5-43D6-BAD2-6BE8B04D94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90092" y="0"/>
              <a:ext cx="10800000" cy="6858000"/>
              <a:chOff x="2328000" y="0"/>
              <a:chExt cx="2880000" cy="1440000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CEB28D27-BDED-4D8C-94FC-58E93235713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376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77AC833D-449C-45F4-9851-216F3681F24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flipH="1">
                <a:off x="232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09528AAE-A1EB-446C-81BE-BA5E4490E4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5400000">
              <a:off x="7048499" y="1714500"/>
              <a:ext cx="6858000" cy="3429000"/>
              <a:chOff x="0" y="0"/>
              <a:chExt cx="2880000" cy="1440000"/>
            </a:xfrm>
          </p:grpSpPr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9F7C0F2C-B581-402B-B4C4-6DFB7131498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356A6B0D-707F-420B-BF4D-2CB60CCCA06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8B7A59E-D61A-4BEB-A38A-1E8E5EBB83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602287" y="271887"/>
              <a:ext cx="6589713" cy="6589713"/>
            </a:xfrm>
            <a:prstGeom prst="rect">
              <a:avLst/>
            </a:prstGeom>
            <a:gradFill flip="none" rotWithShape="1">
              <a:gsLst>
                <a:gs pos="0">
                  <a:schemeClr val="accent3"/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DD99E1B6-CBC4-4306-9DFC-847D6D1352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40000"/>
                </a:schemeClr>
              </a:gs>
              <a:gs pos="37000">
                <a:schemeClr val="bg2">
                  <a:alpha val="40000"/>
                </a:schemeClr>
              </a:gs>
              <a:gs pos="79000">
                <a:schemeClr val="bg2">
                  <a:alpha val="0"/>
                </a:schemeClr>
              </a:gs>
            </a:gsLst>
            <a:lin ang="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D261326B-4653-7667-96BE-63689BAF5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4943344" cy="592962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reče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Bog: »Nek’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povrvi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vodom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vreva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živih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stvorova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ptice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nek’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polete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zemljom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svodom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nebeskim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!« I bi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tako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Stvori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Bog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morske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grdosije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svakovrsne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žive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stvorove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što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mile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vrve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vodom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ptice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krilate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svake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vrste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vidje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Bog da je dobro. 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blagoslovi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govoreći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»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Plodite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množite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napunite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vode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morske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! 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ptice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neka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namnože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zemlji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!«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Tako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bude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večer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pa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jutro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– dan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" name="Rezervirano mjesto slike 5" descr="Slika na kojoj se prikazuje vanjski, ptica, slikanje, oblak&#10;&#10;Opis je automatski generiran">
            <a:extLst>
              <a:ext uri="{FF2B5EF4-FFF2-40B4-BE49-F238E27FC236}">
                <a16:creationId xmlns:a16="http://schemas.microsoft.com/office/drawing/2014/main" id="{E1DC524B-D4A8-09D9-71BD-3E8BCE6184C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57" r="2" b="11559"/>
          <a:stretch/>
        </p:blipFill>
        <p:spPr>
          <a:xfrm>
            <a:off x="5747424" y="10"/>
            <a:ext cx="6444576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7357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F4E480B-94D6-46F9-A2B6-B98D311FDC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1999" cy="6861600"/>
            <a:chOff x="1" y="0"/>
            <a:chExt cx="12191999" cy="68616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7183CDE-91A1-40C3-8E80-66F89E1C2D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1640114"/>
              <a:ext cx="5217886" cy="5217886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60000"/>
                  </a:schemeClr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6756515-F9AA-46BD-8DD2-AA15BA492A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4514" y="0"/>
              <a:ext cx="4320000" cy="4320000"/>
            </a:xfrm>
            <a:prstGeom prst="ellipse">
              <a:avLst/>
            </a:prstGeom>
            <a:solidFill>
              <a:schemeClr val="accent3">
                <a:alpha val="96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BA365E2-8B71-408B-9092-0104216AC7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19057" y="1230054"/>
              <a:ext cx="5506886" cy="5506886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dirty="0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EDB8D7A-1BF6-4CDB-B93A-7736955F50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90092" y="0"/>
              <a:ext cx="10800000" cy="6858000"/>
              <a:chOff x="2328000" y="0"/>
              <a:chExt cx="2880000" cy="1440000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5AACD774-5167-46C7-8A62-6E2FE4BE946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376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06E0F2D8-452E-48F9-9912-C47EAEAE180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flipH="1">
                <a:off x="232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91FBBF95-430B-427C-A6E8-DB899217FC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5400000">
              <a:off x="7048499" y="1714500"/>
              <a:ext cx="6858000" cy="3429000"/>
              <a:chOff x="0" y="0"/>
              <a:chExt cx="2880000" cy="1440000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BEE64698-3ED2-4395-B7FC-65248E437E0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FE20B1E1-CE09-4C2A-A3FB-DB8026C54E9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CB2405B-A907-48B3-906A-FB3573C0B2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602287" y="271887"/>
              <a:ext cx="6589713" cy="6589713"/>
            </a:xfrm>
            <a:prstGeom prst="rect">
              <a:avLst/>
            </a:prstGeom>
            <a:gradFill flip="none" rotWithShape="1">
              <a:gsLst>
                <a:gs pos="0">
                  <a:schemeClr val="accent3"/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6DC8E2D9-6729-4614-8667-C1016D318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9C51935E-4A08-4AE4-8E13-F40CD3C4F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D261326B-4653-7667-96BE-63689BAF5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661" y="390444"/>
            <a:ext cx="4793478" cy="607711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reče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Bog: »Neka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zemlja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izvede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živa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bića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svako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prema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svojoj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vrsti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stoku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gmizavce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zvjerad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svake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vrste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!« I bi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tako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I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stvori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Bog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svakovrsnu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zvjerad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stoku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gmizavce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svake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vrste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I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vidje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Bog da je dobro.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7014575-F0CE-4EAB-917E-3325411BA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925125" y="3600"/>
            <a:ext cx="7266875" cy="6854400"/>
            <a:chOff x="4925125" y="3600"/>
            <a:chExt cx="7266875" cy="6854400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2DB3702B-264B-4A16-B3FF-E2B1366D5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25125" y="1098000"/>
              <a:ext cx="5760000" cy="5760000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92A33E2F-6DB3-47D1-B577-F0D4289E8A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05686" y="65314"/>
              <a:ext cx="4320000" cy="4320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A4F24FF8-D392-412B-AB34-A7D89311B0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337600" y="3600"/>
              <a:ext cx="6854400" cy="6854400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6" name="Rezervirano mjesto slike 5" descr="Slika na kojoj se prikazuje slikanje, jelen, ovca, sisavac&#10;&#10;Opis je automatski generiran">
            <a:extLst>
              <a:ext uri="{FF2B5EF4-FFF2-40B4-BE49-F238E27FC236}">
                <a16:creationId xmlns:a16="http://schemas.microsoft.com/office/drawing/2014/main" id="{755FA147-3F77-055B-1F68-DBE01164F73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43" b="9507"/>
          <a:stretch/>
        </p:blipFill>
        <p:spPr>
          <a:xfrm>
            <a:off x="4896763" y="-1"/>
            <a:ext cx="6858000" cy="6858000"/>
          </a:xfrm>
          <a:custGeom>
            <a:avLst/>
            <a:gdLst/>
            <a:ahLst/>
            <a:cxnLst/>
            <a:rect l="l" t="t" r="r" b="b"/>
            <a:pathLst>
              <a:path w="6858000" h="6858000">
                <a:moveTo>
                  <a:pt x="3429001" y="0"/>
                </a:moveTo>
                <a:cubicBezTo>
                  <a:pt x="5322784" y="0"/>
                  <a:pt x="6858000" y="1535216"/>
                  <a:pt x="6858000" y="3429001"/>
                </a:cubicBezTo>
                <a:cubicBezTo>
                  <a:pt x="6858000" y="5322785"/>
                  <a:pt x="5322784" y="6858000"/>
                  <a:pt x="3429001" y="6858000"/>
                </a:cubicBezTo>
                <a:cubicBezTo>
                  <a:pt x="1535216" y="6858000"/>
                  <a:pt x="0" y="5322785"/>
                  <a:pt x="0" y="3429001"/>
                </a:cubicBezTo>
                <a:cubicBezTo>
                  <a:pt x="0" y="1535216"/>
                  <a:pt x="1535216" y="0"/>
                  <a:pt x="3429001" y="0"/>
                </a:cubicBezTo>
                <a:close/>
              </a:path>
            </a:pathLst>
          </a:custGeom>
          <a:effectLst>
            <a:softEdge rad="1016000"/>
          </a:effectLst>
        </p:spPr>
      </p:pic>
    </p:spTree>
    <p:extLst>
      <p:ext uri="{BB962C8B-B14F-4D97-AF65-F5344CB8AC3E}">
        <p14:creationId xmlns:p14="http://schemas.microsoft.com/office/powerpoint/2010/main" val="3910214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GlowVTI">
  <a:themeElements>
    <a:clrScheme name="AnalogousFromRegularSeedLeftStep">
      <a:dk1>
        <a:srgbClr val="000000"/>
      </a:dk1>
      <a:lt1>
        <a:srgbClr val="FFFFFF"/>
      </a:lt1>
      <a:dk2>
        <a:srgbClr val="213A3A"/>
      </a:dk2>
      <a:lt2>
        <a:srgbClr val="E8E4E2"/>
      </a:lt2>
      <a:accent1>
        <a:srgbClr val="299BE7"/>
      </a:accent1>
      <a:accent2>
        <a:srgbClr val="13B3B0"/>
      </a:accent2>
      <a:accent3>
        <a:srgbClr val="21B876"/>
      </a:accent3>
      <a:accent4>
        <a:srgbClr val="14BC2D"/>
      </a:accent4>
      <a:accent5>
        <a:srgbClr val="4AB921"/>
      </a:accent5>
      <a:accent6>
        <a:srgbClr val="7FB113"/>
      </a:accent6>
      <a:hlink>
        <a:srgbClr val="BC703E"/>
      </a:hlink>
      <a:folHlink>
        <a:srgbClr val="7F7F7F"/>
      </a:folHlink>
    </a:clrScheme>
    <a:fontScheme name="Blur">
      <a:majorFont>
        <a:latin typeface="Bell M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lowVTI" id="{D5B5AA20-F6D3-43B8-AF6B-ECAF69256418}" vid="{93025AB5-1D44-4CD3-9BC3-729F6E11E040}"/>
    </a:ext>
  </a:extLst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749</Words>
  <Application>Microsoft Office PowerPoint</Application>
  <PresentationFormat>Široki zaslon</PresentationFormat>
  <Paragraphs>14</Paragraphs>
  <Slides>12</Slides>
  <Notes>1</Notes>
  <HiddenSlides>0</HiddenSlides>
  <MMClips>0</MMClips>
  <ScaleCrop>false</ScaleCrop>
  <HeadingPairs>
    <vt:vector size="6" baseType="variant">
      <vt:variant>
        <vt:lpstr>Korišteni fontovi</vt:lpstr>
      </vt:variant>
      <vt:variant>
        <vt:i4>4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12</vt:i4>
      </vt:variant>
    </vt:vector>
  </HeadingPairs>
  <TitlesOfParts>
    <vt:vector size="17" baseType="lpstr">
      <vt:lpstr>Aptos</vt:lpstr>
      <vt:lpstr>Arial</vt:lpstr>
      <vt:lpstr>Avenir Next LT Pro</vt:lpstr>
      <vt:lpstr>Bell MT</vt:lpstr>
      <vt:lpstr>GlowVTI</vt:lpstr>
      <vt:lpstr>Stvaranje svijeta</vt:lpstr>
      <vt:lpstr>U početku stvori Bog nebo i zemlju. Zemlja bijaše pusta i prazna; tama se prostirala nad bezdanom i duh Božji lebdio je nad vodama.</vt:lpstr>
      <vt:lpstr>I reče Bog: »Neka bude svjetlost!« I bi svjetlost. I vidje Bog da je svjetlost dobra; i rastavi Bog svjetlost od tame. Svjetlost prozva Bog dan, a tamu prozva noć. Tako bude večer, pa jutro – dan prvi.</vt:lpstr>
      <vt:lpstr>I reče Bog: »Neka bude svod posred voda da dijeli vode od voda!« I bi tako. Bog načini svod i vode pod svodom odijeli od voda nad svodom. A svod prozva Bog nebo. Tako bude večer, pa jutro – dan drugi.</vt:lpstr>
      <vt:lpstr>I reče Bog: »Vode pod nebom neka se skupe na jedno mjesto i neka se pokaže kopno!« I bi tako. Kopno prozva Bog zemlja, a skupljene vode mora. I vidje Bog da je dobro.</vt:lpstr>
      <vt:lpstr>I reče Bog: »Neka proklija zemlja zelenilom – travom sjemenitom, stablima plodonosnim, koja, svako prema svojoj vrsti, na zemlji donose plod što u sebi nosi svoje sjeme.« I bi tako. I nikne iz zemlje zelena trava što se sjemeni, svaka prema svojoj vrsti, i stabla koja rode plodovima što u sebi nose svoje sjeme, svako prema svojoj vrsti. I vidje Bog da je dobro. Tako bude večer, pa jutro – dan treći.</vt:lpstr>
      <vt:lpstr>I reče Bog: »Neka budu svjetlila na svodu nebeskom da luče dan od noći, da budu znaci blagdanima, danima i godinama, i neka svijetle na svodu nebeskom i rasvjetljuju zemlju!« I bi tako. I načini Bog dva velika svjetlila – veće da vlada danom, manje da vlada noću – i zvijezde. I Bog ih postavi na svod nebeski da rasvjetljuju zemlju, da vladaju danom i noću i da rastavljaju svjetlost od tame. I vidje Bog da je dobro. Tako bude večer, pa jutro – dan četvrti.</vt:lpstr>
      <vt:lpstr>I reče Bog: »Nek’ povrvi vodom vreva živih stvorova, i ptice nek’ polete nad zemljom, svodom nebeskim!« I bi tako. Stvori Bog morske grdosije i svakovrsne žive stvorove što mile i vrve vodom i ptice krilate svake vrste. I vidje Bog da je dobro. I blagoslovi ih govoreći: »Plodite se i množite i napunite vode morske! I ptice neka se namnože na zemlji!« Tako bude večer, pa jutro – dan peti.</vt:lpstr>
      <vt:lpstr>I reče Bog: »Neka zemlja izvede živa bića, svako prema svojoj vrsti: stoku, gmizavce i zvjerad svake vrste!« I bi tako. I stvori Bog svakovrsnu zvjerad, stoku i gmizavce svake vrste. I vidje Bog da je dobro.</vt:lpstr>
      <vt:lpstr>I reče Bog: »Načinimo čovjeka na svoju sliku, sebi slična, da bude gospodar ribama morskim, pticama nebeskim i stoci – svoj zemlji – i svim gmizavcima što puze po zemlji!« Na svoju sliku stvori Bog čovjeka, na sliku Božju on ga stvori, muško i žensko stvori ih.</vt:lpstr>
      <vt:lpstr>I blagoslovi ih Bog i reče im: »Plodite se, i množite, i napunite zemlju, i sebi je podložite! Vladajte ribama u moru i pticama u zraku i svim živim stvorovima što puze po zemlji!« I doda Bog: »Evo, dajem vam sve bilje što se sjemeni, po svoj zemlji, i sva stabla plodonosna što u sebi nose svoje sjeme: neka vam budu za hranu! A zvijerima na zemlji i pticama u zraku i gmizavcima što puze po zemlji u kojima je dah života – neka je za hranu sve zeleno bilje!« I bi tako. I vidje Bog sve što je učinio, i bijaše veoma dobro. Tako bude večer, pa jutro – dan šesti.</vt:lpstr>
      <vt:lpstr> Tako bude dovršeno nebo i zemlja sa svom svojom vojskom. I sedmoga dana Bog dovrši svoje djelo koje učini. I počinu u sedmi dan od svega djela koje učini. I blagoslovi Bog sedmi dan i posveti, jer u taj dan počinu od svega djela svoga koje učini. To je postanak neba i zemlje, tako su stvarani.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Stvaranje svijeta</dc:title>
  <dc:creator>Martina Horvat</dc:creator>
  <cp:lastModifiedBy>Martina Horvat</cp:lastModifiedBy>
  <cp:revision>1</cp:revision>
  <dcterms:created xsi:type="dcterms:W3CDTF">2024-05-26T18:51:43Z</dcterms:created>
  <dcterms:modified xsi:type="dcterms:W3CDTF">2024-05-26T19:37:11Z</dcterms:modified>
</cp:coreProperties>
</file>