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0" r:id="rId6"/>
    <p:sldId id="274" r:id="rId7"/>
    <p:sldId id="259" r:id="rId8"/>
    <p:sldId id="262" r:id="rId9"/>
    <p:sldId id="263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8E6C-3646-43F1-9A4F-1F72F52FA5FA}" type="datetimeFigureOut">
              <a:rPr lang="hr-HR" smtClean="0"/>
              <a:t>26.5.2024.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64B8-E450-4D1B-8A46-D8CFA2275A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75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564B8-E450-4D1B-8A46-D8CFA2275A3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5/26/2024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368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04380B-9D68-328D-96BF-6F76CD0AE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437187" cy="4792050"/>
          </a:xfrm>
        </p:spPr>
        <p:txBody>
          <a:bodyPr anchor="t">
            <a:normAutofit/>
          </a:bodyPr>
          <a:lstStyle/>
          <a:p>
            <a:r>
              <a:rPr lang="hr-HR"/>
              <a:t>Stvaranje svijeta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22F820-CD30-8718-B846-EAF3A86ED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5516562"/>
            <a:ext cx="4500562" cy="796311"/>
          </a:xfrm>
        </p:spPr>
        <p:txBody>
          <a:bodyPr anchor="b">
            <a:normAutofit/>
          </a:bodyPr>
          <a:lstStyle/>
          <a:p>
            <a:r>
              <a:rPr lang="hr-HR" dirty="0"/>
              <a:t>Post 1,1 – 2,4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D986E0-7243-A7A6-FDA1-7294D3AC2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58914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1" y="625950"/>
            <a:ext cx="5715692" cy="4792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Bog: »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Načinimo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čovjeka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slična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gospodar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ribama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morskim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pticama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nebeskim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stoci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gmizavcima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puze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!«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čovjeka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Božju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on ga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muško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žensko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slikanje, Ljudsko lice, portret, crtež&#10;&#10;Opis je automatski generiran">
            <a:extLst>
              <a:ext uri="{FF2B5EF4-FFF2-40B4-BE49-F238E27FC236}">
                <a16:creationId xmlns:a16="http://schemas.microsoft.com/office/drawing/2014/main" id="{9034FC26-44C8-F8EF-4E57-E794F0B4C4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26160"/>
          <a:stretch/>
        </p:blipFill>
        <p:spPr>
          <a:xfrm>
            <a:off x="5371868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633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" y="471174"/>
            <a:ext cx="11012129" cy="6083357"/>
          </a:xfrm>
        </p:spPr>
        <p:txBody>
          <a:bodyPr>
            <a:noAutofit/>
          </a:bodyPr>
          <a:lstStyle/>
          <a:p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I blagoslovi ih Bog i reče im: »Plodite se, i množite, i napunite zemlju, i sebi je podložite! Vladajte ribama u moru i pticama u zraku i svim živim stvorovima što puze po zemlji!« I doda Bog: »Evo, dajem vam sve bilje što se sjemeni, po svoj zemlji, i sva stabla plodonosna što u sebi nose svoje sjeme: neka vam budu za hranu! A zvijerima na zemlji i pticama u zraku i gmizavcima što puze po zemlji u kojima je dah života – neka je za hranu sve zeleno bilje!« I bi tako. I vidje Bog sve što je učinio, i bijaše veoma dobro. Tako bude večer, pa jutro – dan šesti.</a:t>
            </a:r>
          </a:p>
        </p:txBody>
      </p:sp>
    </p:spTree>
    <p:extLst>
      <p:ext uri="{BB962C8B-B14F-4D97-AF65-F5344CB8AC3E}">
        <p14:creationId xmlns:p14="http://schemas.microsoft.com/office/powerpoint/2010/main" val="295763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1526071"/>
            <a:ext cx="11012129" cy="3805858"/>
          </a:xfrm>
        </p:spPr>
        <p:txBody>
          <a:bodyPr>
            <a:noAutofit/>
          </a:bodyPr>
          <a:lstStyle/>
          <a:p>
            <a:br>
              <a:rPr lang="hr-HR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>
                <a:latin typeface="Arial" panose="020B0604020202020204" pitchFamily="34" charset="0"/>
                <a:cs typeface="Arial" panose="020B0604020202020204" pitchFamily="34" charset="0"/>
              </a:rPr>
              <a:t>Tako bude dovršeno nebo i zemlja sa svom svojom vojskom. I sedmoga dana Bog dovrši svoje djelo koje učini. I počinu u sedmi dan od svega djela koje učini. I blagoslovi Bog sedmi dan i posveti, jer u taj dan počinu od svega djela svoga koje učini.</a:t>
            </a:r>
            <a:br>
              <a:rPr lang="hr-HR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>
                <a:latin typeface="Arial" panose="020B0604020202020204" pitchFamily="34" charset="0"/>
                <a:cs typeface="Arial" panose="020B0604020202020204" pitchFamily="34" charset="0"/>
              </a:rPr>
              <a:t>To je postanak neba i zemlje, tako su stvarani.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7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B33CEA-FA0B-B6FD-FF19-20BD6388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4546298" cy="52178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zemlju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Zemlja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bijaše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pusta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prazna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prostirala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bezdanom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Božji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lebdio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priroda, nebo, vanjski, oblak&#10;&#10;Opis je automatski generiran">
            <a:extLst>
              <a:ext uri="{FF2B5EF4-FFF2-40B4-BE49-F238E27FC236}">
                <a16:creationId xmlns:a16="http://schemas.microsoft.com/office/drawing/2014/main" id="{EC3548E5-D1F6-9191-21B0-4551647783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23369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6050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445973" cy="61066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Bog: »Neka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I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Bog da je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dobra;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rastavi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tame. 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prozva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Bog dan, a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tamu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prozva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dan </a:t>
            </a:r>
            <a:r>
              <a:rPr lang="en-US" sz="4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prvi</a:t>
            </a:r>
            <a:r>
              <a:rPr lang="en-US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nebo, slikanje, vanjski, oblak&#10;&#10;Opis je automatski generiran">
            <a:extLst>
              <a:ext uri="{FF2B5EF4-FFF2-40B4-BE49-F238E27FC236}">
                <a16:creationId xmlns:a16="http://schemas.microsoft.com/office/drawing/2014/main" id="{2DE41396-2CBE-F1FF-650A-223C9CD446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3" b="12246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0051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65" y="444521"/>
            <a:ext cx="4706248" cy="59689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Bog: »Neka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posred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dijeli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Bog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načini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svodom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odijeli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svodom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prozva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dan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priroda, voda, vanjski, nebo&#10;&#10;Opis je automatski generiran">
            <a:extLst>
              <a:ext uri="{FF2B5EF4-FFF2-40B4-BE49-F238E27FC236}">
                <a16:creationId xmlns:a16="http://schemas.microsoft.com/office/drawing/2014/main" id="{8D242572-63B0-8589-0974-047F227446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13875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667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706249" cy="5772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Bog: »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nebom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skupe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pokaže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kopno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Kopno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prozva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zemlja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skupljene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mora. 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da je dobro.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Rezervirano mjesto slike 9" descr="Slika na kojoj se prikazuje oblak, pejsaž, slikanje, nebo&#10;&#10;Opis je automatski generiran">
            <a:extLst>
              <a:ext uri="{FF2B5EF4-FFF2-40B4-BE49-F238E27FC236}">
                <a16:creationId xmlns:a16="http://schemas.microsoft.com/office/drawing/2014/main" id="{81A7A33C-534A-8926-C095-A19077DC22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0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81014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4" y="65314"/>
            <a:ext cx="5853152" cy="66716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Bog: »Neka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proklija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zemlja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zelenilom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travom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sjemenitom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stablima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plodonosnim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donose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plod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sjeme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.« I bi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nikne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zemlje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zelena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sjemeni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svaka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stabla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rode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plodovima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nose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sjeme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Bog da je dobro.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treći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pejsaž, oblak, vanjski, drvo&#10;&#10;Opis je automatski generiran">
            <a:extLst>
              <a:ext uri="{FF2B5EF4-FFF2-40B4-BE49-F238E27FC236}">
                <a16:creationId xmlns:a16="http://schemas.microsoft.com/office/drawing/2014/main" id="{7D78817B-4241-5A73-BF93-29535D4A84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13543"/>
          <a:stretch/>
        </p:blipFill>
        <p:spPr>
          <a:xfrm>
            <a:off x="5580328" y="-65314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4695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39999"/>
            <a:ext cx="4565684" cy="59689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Bog: »Neka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svjetlila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svodu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nebeskom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luče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od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znaci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blagdanima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godinama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svijetle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svodu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nebeskom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rasvjetljuju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zemlju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načini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svjetlila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zvijezde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 Bog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postavi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nebeski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rasvjetljuju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zemlju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vladaju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rastavljaju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svjetlost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od tame.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 da je dobro.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četvrti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slikanje, pejsaž, oblak, nebo&#10;&#10;Opis je automatski generiran">
            <a:extLst>
              <a:ext uri="{FF2B5EF4-FFF2-40B4-BE49-F238E27FC236}">
                <a16:creationId xmlns:a16="http://schemas.microsoft.com/office/drawing/2014/main" id="{B7B33AE6-D2BB-4E66-7BF7-C86BE71456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 b="18552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75481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3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4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8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9" name="Rectangle 24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26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8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29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943344" cy="5929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Bog: »Nek’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povrvi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vreva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živih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stvorova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nek’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polete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zemljom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svodom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nebeskim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morske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grdosije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svakovrsne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žive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stvorove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mile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vrve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krilate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vrste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 da je dobro.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blagoslovi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govoreći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»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Plodite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množite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napunite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morske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namnože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!«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Rezervirano mjesto slike 5" descr="Slika na kojoj se prikazuje vanjski, ptica, slikanje, oblak&#10;&#10;Opis je automatski generiran">
            <a:extLst>
              <a:ext uri="{FF2B5EF4-FFF2-40B4-BE49-F238E27FC236}">
                <a16:creationId xmlns:a16="http://schemas.microsoft.com/office/drawing/2014/main" id="{E1DC524B-D4A8-09D9-71BD-3E8BCE6184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 r="2" b="11559"/>
          <a:stretch/>
        </p:blipFill>
        <p:spPr>
          <a:xfrm>
            <a:off x="5747424" y="10"/>
            <a:ext cx="644457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61326B-4653-7667-96BE-63689BAF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61" y="390444"/>
            <a:ext cx="4793478" cy="60771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reče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Bog: »Neka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zemlja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izvede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živa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bića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svojoj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vrsti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stoku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gmizavce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zvjerad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vrste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!« I bi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stvori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svakovrsnu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zvjerad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stoku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gmizavce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vrste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vidje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Bog da je dobro.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Rezervirano mjesto slike 5" descr="Slika na kojoj se prikazuje slikanje, jelen, ovca, sisavac&#10;&#10;Opis je automatski generiran">
            <a:extLst>
              <a:ext uri="{FF2B5EF4-FFF2-40B4-BE49-F238E27FC236}">
                <a16:creationId xmlns:a16="http://schemas.microsoft.com/office/drawing/2014/main" id="{755FA147-3F77-055B-1F68-DBE01164F7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 b="9507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9102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213A3A"/>
      </a:dk2>
      <a:lt2>
        <a:srgbClr val="E8E4E2"/>
      </a:lt2>
      <a:accent1>
        <a:srgbClr val="299BE7"/>
      </a:accent1>
      <a:accent2>
        <a:srgbClr val="13B3B0"/>
      </a:accent2>
      <a:accent3>
        <a:srgbClr val="21B876"/>
      </a:accent3>
      <a:accent4>
        <a:srgbClr val="14BC2D"/>
      </a:accent4>
      <a:accent5>
        <a:srgbClr val="4AB921"/>
      </a:accent5>
      <a:accent6>
        <a:srgbClr val="7FB113"/>
      </a:accent6>
      <a:hlink>
        <a:srgbClr val="BC703E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749</Words>
  <Application>Microsoft Office PowerPoint</Application>
  <PresentationFormat>Široki zaslon</PresentationFormat>
  <Paragraphs>14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Aptos</vt:lpstr>
      <vt:lpstr>Arial</vt:lpstr>
      <vt:lpstr>Avenir Next LT Pro</vt:lpstr>
      <vt:lpstr>Bell MT</vt:lpstr>
      <vt:lpstr>GlowVTI</vt:lpstr>
      <vt:lpstr>Stvaranje svijeta</vt:lpstr>
      <vt:lpstr>U početku stvori Bog nebo i zemlju. Zemlja bijaše pusta i prazna; tama se prostirala nad bezdanom i duh Božji lebdio je nad vodama.</vt:lpstr>
      <vt:lpstr>I reče Bog: »Neka bude svjetlost!« I bi svjetlost. I vidje Bog da je svjetlost dobra; i rastavi Bog svjetlost od tame. Svjetlost prozva Bog dan, a tamu prozva noć. Tako bude večer, pa jutro – dan prvi.</vt:lpstr>
      <vt:lpstr>I reče Bog: »Neka bude svod posred voda da dijeli vode od voda!« I bi tako. Bog načini svod i vode pod svodom odijeli od voda nad svodom. A svod prozva Bog nebo. Tako bude večer, pa jutro – dan drugi.</vt:lpstr>
      <vt:lpstr>I reče Bog: »Vode pod nebom neka se skupe na jedno mjesto i neka se pokaže kopno!« I bi tako. Kopno prozva Bog zemlja, a skupljene vode mora. I vidje Bog da je dobro.</vt:lpstr>
      <vt:lpstr>I reče Bog: »Neka proklija zemlja zelenilom – travom sjemenitom, stablima plodonosnim, koja, svako prema svojoj vrsti, na zemlji donose plod što u sebi nosi svoje sjeme.« I bi tako. I nikne iz zemlje zelena trava što se sjemeni, svaka prema svojoj vrsti, i stabla koja rode plodovima što u sebi nose svoje sjeme, svako prema svojoj vrsti. I vidje Bog da je dobro. Tako bude večer, pa jutro – dan treći.</vt:lpstr>
      <vt:lpstr>I reče Bog: »Neka budu svjetlila na svodu nebeskom da luče dan od noći, da budu znaci blagdanima, danima i godinama, i neka svijetle na svodu nebeskom i rasvjetljuju zemlju!« I bi tako. I načini Bog dva velika svjetlila – veće da vlada danom, manje da vlada noću – i zvijezde. I Bog ih postavi na svod nebeski da rasvjetljuju zemlju, da vladaju danom i noću i da rastavljaju svjetlost od tame. I vidje Bog da je dobro. Tako bude večer, pa jutro – dan četvrti.</vt:lpstr>
      <vt:lpstr>I reče Bog: »Nek’ povrvi vodom vreva živih stvorova, i ptice nek’ polete nad zemljom, svodom nebeskim!« I bi tako. Stvori Bog morske grdosije i svakovrsne žive stvorove što mile i vrve vodom i ptice krilate svake vrste. I vidje Bog da je dobro. I blagoslovi ih govoreći: »Plodite se i množite i napunite vode morske! I ptice neka se namnože na zemlji!« Tako bude večer, pa jutro – dan peti.</vt:lpstr>
      <vt:lpstr>I reče Bog: »Neka zemlja izvede živa bića, svako prema svojoj vrsti: stoku, gmizavce i zvjerad svake vrste!« I bi tako. I stvori Bog svakovrsnu zvjerad, stoku i gmizavce svake vrste. I vidje Bog da je dobro.</vt:lpstr>
      <vt:lpstr>I reče Bog: »Načinimo čovjeka na svoju sliku, sebi slična, da bude gospodar ribama morskim, pticama nebeskim i stoci – svoj zemlji – i svim gmizavcima što puze po zemlji!« Na svoju sliku stvori Bog čovjeka, na sliku Božju on ga stvori, muško i žensko stvori ih.</vt:lpstr>
      <vt:lpstr>I blagoslovi ih Bog i reče im: »Plodite se, i množite, i napunite zemlju, i sebi je podložite! Vladajte ribama u moru i pticama u zraku i svim živim stvorovima što puze po zemlji!« I doda Bog: »Evo, dajem vam sve bilje što se sjemeni, po svoj zemlji, i sva stabla plodonosna što u sebi nose svoje sjeme: neka vam budu za hranu! A zvijerima na zemlji i pticama u zraku i gmizavcima što puze po zemlji u kojima je dah života – neka je za hranu sve zeleno bilje!« I bi tako. I vidje Bog sve što je učinio, i bijaše veoma dobro. Tako bude večer, pa jutro – dan šesti.</vt:lpstr>
      <vt:lpstr> Tako bude dovršeno nebo i zemlja sa svom svojom vojskom. I sedmoga dana Bog dovrši svoje djelo koje učini. I počinu u sedmi dan od svega djela koje učini. I blagoslovi Bog sedmi dan i posveti, jer u taj dan počinu od svega djela svoga koje učini. To je postanak neba i zemlje, tako su stvarani.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svijeta</dc:title>
  <dc:creator>Martina Horvat</dc:creator>
  <cp:lastModifiedBy>Martina Horvat</cp:lastModifiedBy>
  <cp:revision>1</cp:revision>
  <dcterms:created xsi:type="dcterms:W3CDTF">2024-05-26T18:51:43Z</dcterms:created>
  <dcterms:modified xsi:type="dcterms:W3CDTF">2024-05-26T19:37:11Z</dcterms:modified>
</cp:coreProperties>
</file>