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6" r:id="rId5"/>
    <p:sldId id="263" r:id="rId6"/>
    <p:sldId id="261" r:id="rId7"/>
    <p:sldId id="262" r:id="rId8"/>
    <p:sldId id="264" r:id="rId9"/>
    <p:sldId id="265" r:id="rId10"/>
    <p:sldId id="267" r:id="rId11"/>
    <p:sldId id="268" r:id="rId12"/>
    <p:sldId id="257" r:id="rId13"/>
    <p:sldId id="25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26.9.2025.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26.9.2025.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26.9.2025.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26.9.2025.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26.9.2025.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26.9.2025.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26.9.2025.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26.9.2025.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26.9.2025.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26.9.2025.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26.9.2025.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26.9.2025.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Ja i drugi  - zajedno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3500" b="1" i="1" dirty="0">
                <a:solidFill>
                  <a:srgbClr val="0070C0"/>
                </a:solidFill>
              </a:rPr>
              <a:t>Razlike i sličnosti među ljudima,međusobna  </a:t>
            </a:r>
            <a:r>
              <a:rPr lang="hr-HR" sz="3500" b="1" i="1" dirty="0" smtClean="0">
                <a:solidFill>
                  <a:srgbClr val="0070C0"/>
                </a:solidFill>
              </a:rPr>
              <a:t>povezanost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 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63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Usporedi stolarsku radionicu i svoj razred, ima li sličnosti?</a:t>
            </a:r>
          </a:p>
          <a:p>
            <a:endParaRPr lang="hr-HR" dirty="0"/>
          </a:p>
          <a:p>
            <a:r>
              <a:rPr lang="hr-HR" dirty="0"/>
              <a:t> </a:t>
            </a:r>
            <a:r>
              <a:rPr lang="hr-HR" dirty="0" smtClean="0"/>
              <a:t>Ima </a:t>
            </a:r>
            <a:r>
              <a:rPr lang="hr-HR" dirty="0"/>
              <a:t>li svatko svoje mjesto u razredu</a:t>
            </a:r>
            <a:r>
              <a:rPr lang="hr-HR" dirty="0" smtClean="0"/>
              <a:t>?</a:t>
            </a:r>
          </a:p>
          <a:p>
            <a:r>
              <a:rPr lang="hr-HR" dirty="0" smtClean="0"/>
              <a:t> </a:t>
            </a:r>
            <a:r>
              <a:rPr lang="hr-HR" dirty="0"/>
              <a:t>I</a:t>
            </a:r>
            <a:r>
              <a:rPr lang="hr-HR" dirty="0" smtClean="0"/>
              <a:t>ma </a:t>
            </a:r>
            <a:r>
              <a:rPr lang="hr-HR" dirty="0"/>
              <a:t>li dovoljno prostora za svakoga? </a:t>
            </a:r>
            <a:endParaRPr lang="hr-HR" dirty="0" smtClean="0"/>
          </a:p>
          <a:p>
            <a:r>
              <a:rPr lang="hr-HR" dirty="0" smtClean="0"/>
              <a:t>Što nam pomaže u razredu u izgradnji </a:t>
            </a:r>
            <a:r>
              <a:rPr lang="hr-HR" smtClean="0"/>
              <a:t>dobrih odnosa?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02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Istraži!</a:t>
            </a:r>
            <a:br>
              <a:rPr lang="hr-HR" dirty="0" smtClean="0"/>
            </a:br>
            <a:r>
              <a:rPr lang="hr-HR" dirty="0" smtClean="0"/>
              <a:t>/udžbenik/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DIJALOG</a:t>
            </a:r>
            <a:br>
              <a:rPr lang="hr-HR" dirty="0" smtClean="0"/>
            </a:br>
            <a:r>
              <a:rPr lang="hr-HR" dirty="0" smtClean="0"/>
              <a:t>DISKRIMINACIJA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121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078"/>
            <a:ext cx="9144000" cy="616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4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/>
              <a:t>SVATKO JE OD NAS </a:t>
            </a:r>
            <a:r>
              <a:rPr lang="hr-HR" dirty="0" err="1"/>
              <a:t>JEDINSTVEN...jer..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SVATKO JE ORIGINAL SPUŠTEN NA OVU</a:t>
            </a:r>
          </a:p>
          <a:p>
            <a:pPr marL="0" indent="0">
              <a:buNone/>
            </a:pPr>
            <a:r>
              <a:rPr lang="hr-HR" dirty="0" err="1"/>
              <a:t>ZEMLJU...</a:t>
            </a:r>
            <a:r>
              <a:rPr lang="hr-HR" dirty="0"/>
              <a:t>. sa </a:t>
            </a:r>
            <a:r>
              <a:rPr lang="hr-HR" dirty="0" err="1"/>
              <a:t>zadatkom...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BOG NAS JE UPISAO NA DLAN SVOJE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 err="1"/>
              <a:t>RUKE...koja...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DRAGOCJENI SMO U BOŽJIM </a:t>
            </a:r>
            <a:r>
              <a:rPr lang="hr-HR" dirty="0" smtClean="0"/>
              <a:t>OČIMA</a:t>
            </a:r>
            <a:r>
              <a:rPr lang="hr-HR" dirty="0"/>
              <a:t>...zato</a:t>
            </a:r>
          </a:p>
          <a:p>
            <a:pPr marL="0" indent="0">
              <a:buNone/>
            </a:pPr>
            <a:r>
              <a:rPr lang="hr-HR" dirty="0"/>
              <a:t>što </a:t>
            </a:r>
            <a:r>
              <a:rPr lang="hr-HR" dirty="0" err="1"/>
              <a:t>imamo..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42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13609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7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5688632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Tko </a:t>
            </a:r>
            <a:r>
              <a:rPr lang="hr-HR" dirty="0"/>
              <a:t>je stolar</a:t>
            </a:r>
            <a:r>
              <a:rPr lang="hr-HR" dirty="0" smtClean="0"/>
              <a:t>?</a:t>
            </a:r>
          </a:p>
          <a:p>
            <a:r>
              <a:rPr lang="hr-HR" dirty="0" smtClean="0"/>
              <a:t> </a:t>
            </a:r>
            <a:r>
              <a:rPr lang="hr-HR" dirty="0"/>
              <a:t>Č</a:t>
            </a:r>
            <a:r>
              <a:rPr lang="hr-HR" dirty="0" smtClean="0"/>
              <a:t>ime </a:t>
            </a:r>
            <a:r>
              <a:rPr lang="hr-HR" dirty="0"/>
              <a:t>se bavi</a:t>
            </a:r>
            <a:r>
              <a:rPr lang="hr-HR" dirty="0" smtClean="0"/>
              <a:t>?</a:t>
            </a:r>
            <a:endParaRPr lang="hr-HR" dirty="0"/>
          </a:p>
          <a:p>
            <a:r>
              <a:rPr lang="hr-HR" dirty="0" smtClean="0"/>
              <a:t>Što </a:t>
            </a:r>
            <a:r>
              <a:rPr lang="hr-HR" dirty="0"/>
              <a:t>je stolaru potrebno  </a:t>
            </a:r>
            <a:r>
              <a:rPr lang="hr-HR" dirty="0" smtClean="0"/>
              <a:t>za </a:t>
            </a:r>
            <a:r>
              <a:rPr lang="hr-HR" dirty="0"/>
              <a:t>njegov rad?</a:t>
            </a:r>
          </a:p>
          <a:p>
            <a:endParaRPr lang="hr-HR" dirty="0"/>
          </a:p>
        </p:txBody>
      </p:sp>
      <p:pic>
        <p:nvPicPr>
          <p:cNvPr id="4" name="Slika 3" descr="POSAO &lt;strong&gt;STOLAR&lt;/strong&gt; NEMAČKA - potrebni stolari u pogonu drvenih proizvod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3858011"/>
            <a:ext cx="3554420" cy="256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hr-HR" dirty="0"/>
              <a:t>*</a:t>
            </a:r>
            <a:r>
              <a:rPr lang="hr-HR" sz="3600" dirty="0"/>
              <a:t>Što se u tekstu govori o pili? *Što se s pilom može raditi?</a:t>
            </a:r>
            <a:br>
              <a:rPr lang="hr-HR" sz="3600" dirty="0"/>
            </a:br>
            <a:r>
              <a:rPr lang="hr-HR" sz="3600" dirty="0" smtClean="0"/>
              <a:t>*Jeste </a:t>
            </a:r>
            <a:r>
              <a:rPr lang="hr-HR" sz="3600" dirty="0"/>
              <a:t>li ste nekada vidjeli rad pile</a:t>
            </a:r>
            <a:r>
              <a:rPr lang="hr-HR" dirty="0"/>
              <a:t>?</a:t>
            </a:r>
            <a:br>
              <a:rPr lang="hr-HR" dirty="0"/>
            </a:b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69" y="1988840"/>
            <a:ext cx="6554862" cy="518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*Što se u tekstu govori o blanji</a:t>
            </a:r>
            <a:r>
              <a:rPr lang="hr-HR" dirty="0" smtClean="0"/>
              <a:t>?</a:t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dirty="0"/>
              <a:t>*Za što služi blanja?</a:t>
            </a:r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32848" cy="6237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09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8" b="19806"/>
          <a:stretch/>
        </p:blipFill>
        <p:spPr bwMode="auto">
          <a:xfrm>
            <a:off x="1114548" y="2852936"/>
            <a:ext cx="691490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199" y="1196752"/>
            <a:ext cx="8229600" cy="201622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*Što se u tekstu govori o  čekiću?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sz="3100" dirty="0" smtClean="0"/>
              <a:t>Imate</a:t>
            </a:r>
            <a:r>
              <a:rPr lang="hr-HR" sz="3100" dirty="0" smtClean="0"/>
              <a:t> li </a:t>
            </a:r>
            <a:r>
              <a:rPr lang="hr-HR" sz="3100" dirty="0"/>
              <a:t>čekić kod kuće</a:t>
            </a:r>
            <a:r>
              <a:rPr lang="hr-HR" sz="3100" dirty="0" smtClean="0"/>
              <a:t>?</a:t>
            </a:r>
            <a:br>
              <a:rPr lang="hr-HR" sz="3100" dirty="0" smtClean="0"/>
            </a:br>
            <a:r>
              <a:rPr lang="hr-HR" sz="3100" dirty="0" smtClean="0"/>
              <a:t>Tko ga</a:t>
            </a:r>
            <a:r>
              <a:rPr lang="hr-HR" sz="3100" dirty="0" smtClean="0"/>
              <a:t> </a:t>
            </a:r>
            <a:r>
              <a:rPr lang="hr-HR" sz="3100" dirty="0"/>
              <a:t>koristi? </a:t>
            </a: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>Što </a:t>
            </a:r>
            <a:r>
              <a:rPr lang="hr-HR" sz="3100" dirty="0"/>
              <a:t>bi bilo da nemate čekić? </a:t>
            </a: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>Jeste </a:t>
            </a:r>
            <a:r>
              <a:rPr lang="hr-HR" sz="3100" dirty="0"/>
              <a:t>li ste zakucavali nešto s čekićem u kući</a:t>
            </a:r>
            <a:r>
              <a:rPr lang="hr-HR" sz="3100" dirty="0" smtClean="0"/>
              <a:t>?</a:t>
            </a:r>
            <a:br>
              <a:rPr lang="hr-HR" sz="3100" dirty="0" smtClean="0"/>
            </a:br>
            <a:r>
              <a:rPr lang="hr-HR" sz="3100" dirty="0" smtClean="0"/>
              <a:t>Kako </a:t>
            </a:r>
            <a:r>
              <a:rPr lang="hr-HR" sz="3100" dirty="0"/>
              <a:t>je to izgledalo?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76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2151112"/>
          </a:xfrm>
        </p:spPr>
        <p:txBody>
          <a:bodyPr>
            <a:normAutofit fontScale="90000"/>
          </a:bodyPr>
          <a:lstStyle/>
          <a:p>
            <a:r>
              <a:rPr lang="hr-HR" dirty="0"/>
              <a:t>*</a:t>
            </a:r>
            <a:r>
              <a:rPr lang="hr-HR" sz="3600" dirty="0"/>
              <a:t>Što se u tekstu govori o čavlima</a:t>
            </a:r>
            <a:r>
              <a:rPr lang="hr-HR" sz="3600" dirty="0" smtClean="0"/>
              <a:t>?</a:t>
            </a:r>
            <a:br>
              <a:rPr lang="hr-HR" sz="3600" dirty="0" smtClean="0"/>
            </a:br>
            <a:r>
              <a:rPr lang="hr-HR" sz="3600" dirty="0" smtClean="0"/>
              <a:t> </a:t>
            </a:r>
            <a:r>
              <a:rPr lang="hr-HR" sz="3600" dirty="0"/>
              <a:t>*Za što služe čavli?</a:t>
            </a:r>
            <a:r>
              <a:rPr lang="hr-HR" dirty="0"/>
              <a:t/>
            </a:r>
            <a:br>
              <a:rPr lang="hr-HR" dirty="0"/>
            </a:br>
            <a:r>
              <a:rPr lang="hr-HR" sz="3600" dirty="0" smtClean="0"/>
              <a:t>* </a:t>
            </a:r>
            <a:r>
              <a:rPr lang="hr-HR" sz="3600" dirty="0"/>
              <a:t>Što bi bilo da sad iz tvoje </a:t>
            </a:r>
            <a:r>
              <a:rPr lang="hr-HR" sz="3600" dirty="0" smtClean="0"/>
              <a:t>kuće </a:t>
            </a:r>
            <a:r>
              <a:rPr lang="hr-HR" sz="3600" dirty="0"/>
              <a:t>popuste i nestanu svi čavli zakucani </a:t>
            </a:r>
            <a:r>
              <a:rPr lang="hr-HR" sz="3600" dirty="0" smtClean="0"/>
              <a:t>u </a:t>
            </a:r>
            <a:r>
              <a:rPr lang="hr-HR" sz="3600" dirty="0" smtClean="0"/>
              <a:t>zid?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51681"/>
            <a:ext cx="576064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7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Što je na slici ?</a:t>
            </a:r>
            <a:br>
              <a:rPr lang="hr-HR" dirty="0" smtClean="0"/>
            </a:br>
            <a:r>
              <a:rPr lang="hr-HR" dirty="0" smtClean="0"/>
              <a:t>Kako je nastala ?</a:t>
            </a:r>
            <a:br>
              <a:rPr lang="hr-HR" dirty="0" smtClean="0"/>
            </a:br>
            <a:r>
              <a:rPr lang="hr-HR" dirty="0" smtClean="0"/>
              <a:t>Čemu služi?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896544" cy="440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4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126</Words>
  <Application>Microsoft Office PowerPoint</Application>
  <PresentationFormat>Prikaz na zaslonu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Arial Rounded MT Bold</vt:lpstr>
      <vt:lpstr>Calibri</vt:lpstr>
      <vt:lpstr>Office tema</vt:lpstr>
      <vt:lpstr>Ja i drugi  - zajedno </vt:lpstr>
      <vt:lpstr>PowerPoint prezentacija</vt:lpstr>
      <vt:lpstr>PowerPoint prezentacija</vt:lpstr>
      <vt:lpstr>PowerPoint prezentacija</vt:lpstr>
      <vt:lpstr>*Što se u tekstu govori o pili? *Što se s pilom može raditi? *Jeste li ste nekada vidjeli rad pile? </vt:lpstr>
      <vt:lpstr>*Što se u tekstu govori o blanji?  *Za što služi blanja?</vt:lpstr>
      <vt:lpstr>*Što se u tekstu govori o  čekiću?  Imate li čekić kod kuće? Tko ga koristi?  Što bi bilo da nemate čekić?  Jeste li ste zakucavali nešto s čekićem u kući? Kako je to izgledalo? </vt:lpstr>
      <vt:lpstr>*Što se u tekstu govori o čavlima?  *Za što služe čavli? * Što bi bilo da sad iz tvoje kuće popuste i nestanu svi čavli zakucani u zid?</vt:lpstr>
      <vt:lpstr>Što je na slici ? Kako je nastala ? Čemu služi?</vt:lpstr>
      <vt:lpstr>PowerPoint prezentacija</vt:lpstr>
      <vt:lpstr>Istraži! /udžbenik/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 i drugi  - zajedno </dc:title>
  <dc:creator>Marica</dc:creator>
  <cp:lastModifiedBy>marica.celjak@gmail.com</cp:lastModifiedBy>
  <cp:revision>13</cp:revision>
  <dcterms:created xsi:type="dcterms:W3CDTF">2015-09-15T14:46:08Z</dcterms:created>
  <dcterms:modified xsi:type="dcterms:W3CDTF">2025-09-26T15:31:04Z</dcterms:modified>
</cp:coreProperties>
</file>