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3" r:id="rId4"/>
    <p:sldId id="267" r:id="rId5"/>
    <p:sldId id="264" r:id="rId6"/>
    <p:sldId id="268" r:id="rId7"/>
    <p:sldId id="265" r:id="rId8"/>
    <p:sldId id="269" r:id="rId9"/>
    <p:sldId id="266" r:id="rId10"/>
    <p:sldId id="258" r:id="rId11"/>
    <p:sldId id="259" r:id="rId12"/>
    <p:sldId id="270" r:id="rId13"/>
    <p:sldId id="260" r:id="rId14"/>
    <p:sldId id="271" r:id="rId15"/>
    <p:sldId id="261" r:id="rId16"/>
    <p:sldId id="262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622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E40F3E-66BB-468C-B757-6C32303E2EFB}" type="doc">
      <dgm:prSet loTypeId="urn:microsoft.com/office/officeart/2005/8/layout/matrix3" loCatId="matrix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38C0ABE-84C1-4161-BA7F-F10987553F44}">
      <dgm:prSet/>
      <dgm:spPr/>
      <dgm:t>
        <a:bodyPr/>
        <a:lstStyle/>
        <a:p>
          <a:r>
            <a:rPr lang="en-US"/>
            <a:t>Skupina 1: Bar micva – značenje, priprema, simbolika.</a:t>
          </a:r>
        </a:p>
      </dgm:t>
    </dgm:pt>
    <dgm:pt modelId="{5359BA3A-1765-42F9-8F60-0F6114129914}" type="parTrans" cxnId="{BB2CACCA-E2EC-4B30-82CB-A94EC504C7FC}">
      <dgm:prSet/>
      <dgm:spPr/>
      <dgm:t>
        <a:bodyPr/>
        <a:lstStyle/>
        <a:p>
          <a:endParaRPr lang="en-US"/>
        </a:p>
      </dgm:t>
    </dgm:pt>
    <dgm:pt modelId="{92051A52-40BA-47B9-B0BB-29DCED438059}" type="sibTrans" cxnId="{BB2CACCA-E2EC-4B30-82CB-A94EC504C7FC}">
      <dgm:prSet/>
      <dgm:spPr/>
      <dgm:t>
        <a:bodyPr/>
        <a:lstStyle/>
        <a:p>
          <a:endParaRPr lang="en-US"/>
        </a:p>
      </dgm:t>
    </dgm:pt>
    <dgm:pt modelId="{A76B7E42-FC60-4278-8A67-70DD482D2B61}">
      <dgm:prSet/>
      <dgm:spPr/>
      <dgm:t>
        <a:bodyPr/>
        <a:lstStyle/>
        <a:p>
          <a:r>
            <a:rPr lang="en-US"/>
            <a:t>Skupina 2: Molitva Šema Jisrael – tekst, značenje, kada se moli.</a:t>
          </a:r>
        </a:p>
      </dgm:t>
    </dgm:pt>
    <dgm:pt modelId="{194DA08C-610D-48C6-BD85-4E0DD4F049AE}" type="parTrans" cxnId="{ECB1AA4E-B31C-4102-86FA-CAB835C0C2AD}">
      <dgm:prSet/>
      <dgm:spPr/>
      <dgm:t>
        <a:bodyPr/>
        <a:lstStyle/>
        <a:p>
          <a:endParaRPr lang="en-US"/>
        </a:p>
      </dgm:t>
    </dgm:pt>
    <dgm:pt modelId="{75C30C09-8255-4CA3-BE07-20055AAFB632}" type="sibTrans" cxnId="{ECB1AA4E-B31C-4102-86FA-CAB835C0C2AD}">
      <dgm:prSet/>
      <dgm:spPr/>
      <dgm:t>
        <a:bodyPr/>
        <a:lstStyle/>
        <a:p>
          <a:endParaRPr lang="en-US"/>
        </a:p>
      </dgm:t>
    </dgm:pt>
    <dgm:pt modelId="{1D92B365-4054-492B-811F-4FC1910F9EE5}">
      <dgm:prSet/>
      <dgm:spPr/>
      <dgm:t>
        <a:bodyPr/>
        <a:lstStyle/>
        <a:p>
          <a:r>
            <a:rPr lang="en-US"/>
            <a:t>Skupina 3: Tefilin i sinagoga – što predstavljaju, kako se koriste.</a:t>
          </a:r>
        </a:p>
      </dgm:t>
    </dgm:pt>
    <dgm:pt modelId="{3CED65A1-3AD6-4E23-8CBD-BEC12A177B6C}" type="parTrans" cxnId="{754F81E3-D607-4354-83FB-6090A0FD9EDC}">
      <dgm:prSet/>
      <dgm:spPr/>
      <dgm:t>
        <a:bodyPr/>
        <a:lstStyle/>
        <a:p>
          <a:endParaRPr lang="en-US"/>
        </a:p>
      </dgm:t>
    </dgm:pt>
    <dgm:pt modelId="{B187F0AA-03B3-4DF9-919F-436C488D0E5C}" type="sibTrans" cxnId="{754F81E3-D607-4354-83FB-6090A0FD9EDC}">
      <dgm:prSet/>
      <dgm:spPr/>
      <dgm:t>
        <a:bodyPr/>
        <a:lstStyle/>
        <a:p>
          <a:endParaRPr lang="en-US"/>
        </a:p>
      </dgm:t>
    </dgm:pt>
    <dgm:pt modelId="{81622799-8950-4F4B-8762-6A48152B6A9C}">
      <dgm:prSet/>
      <dgm:spPr/>
      <dgm:t>
        <a:bodyPr/>
        <a:lstStyle/>
        <a:p>
          <a:r>
            <a:rPr lang="en-US" dirty="0" err="1"/>
            <a:t>Svaka</a:t>
          </a:r>
          <a:r>
            <a:rPr lang="en-US" dirty="0"/>
            <a:t> </a:t>
          </a:r>
          <a:r>
            <a:rPr lang="en-US" dirty="0" err="1"/>
            <a:t>skupina</a:t>
          </a:r>
          <a:r>
            <a:rPr lang="en-US" dirty="0"/>
            <a:t> </a:t>
          </a:r>
          <a:r>
            <a:rPr lang="en-US" dirty="0" err="1"/>
            <a:t>izrađuje</a:t>
          </a:r>
          <a:r>
            <a:rPr lang="en-US" dirty="0"/>
            <a:t> </a:t>
          </a:r>
          <a:r>
            <a:rPr lang="hr-HR" dirty="0"/>
            <a:t>dio plakata (otprilike    plakata).</a:t>
          </a:r>
        </a:p>
      </dgm:t>
    </dgm:pt>
    <dgm:pt modelId="{1C85AE19-AE48-4E1D-B5AD-4EC124D3B765}" type="parTrans" cxnId="{68AF73C1-A8A6-4CF3-92EC-4CC9093749E7}">
      <dgm:prSet/>
      <dgm:spPr/>
      <dgm:t>
        <a:bodyPr/>
        <a:lstStyle/>
        <a:p>
          <a:endParaRPr lang="en-US"/>
        </a:p>
      </dgm:t>
    </dgm:pt>
    <dgm:pt modelId="{93920C64-C105-469B-8611-572BDA4C9853}" type="sibTrans" cxnId="{68AF73C1-A8A6-4CF3-92EC-4CC9093749E7}">
      <dgm:prSet/>
      <dgm:spPr/>
      <dgm:t>
        <a:bodyPr/>
        <a:lstStyle/>
        <a:p>
          <a:endParaRPr lang="en-US"/>
        </a:p>
      </dgm:t>
    </dgm:pt>
    <dgm:pt modelId="{ED73C36C-6B9F-4C2C-93D2-3CE8B2FFFD1D}" type="pres">
      <dgm:prSet presAssocID="{1DE40F3E-66BB-468C-B757-6C32303E2EFB}" presName="matrix" presStyleCnt="0">
        <dgm:presLayoutVars>
          <dgm:chMax val="1"/>
          <dgm:dir/>
          <dgm:resizeHandles val="exact"/>
        </dgm:presLayoutVars>
      </dgm:prSet>
      <dgm:spPr/>
    </dgm:pt>
    <dgm:pt modelId="{A5652834-2483-4A3F-B3AE-1A8604DAD192}" type="pres">
      <dgm:prSet presAssocID="{1DE40F3E-66BB-468C-B757-6C32303E2EFB}" presName="diamond" presStyleLbl="bgShp" presStyleIdx="0" presStyleCnt="1"/>
      <dgm:spPr/>
    </dgm:pt>
    <dgm:pt modelId="{572AA156-1B9C-4185-92E9-F62D06E7A1A7}" type="pres">
      <dgm:prSet presAssocID="{1DE40F3E-66BB-468C-B757-6C32303E2EFB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A743F38D-8AC4-46BB-8D8D-DBA127A217CC}" type="pres">
      <dgm:prSet presAssocID="{1DE40F3E-66BB-468C-B757-6C32303E2EFB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0A12AC23-8B69-49FA-84EB-7A46D36788DE}" type="pres">
      <dgm:prSet presAssocID="{1DE40F3E-66BB-468C-B757-6C32303E2EFB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4E4BC21D-F799-4A7C-A9D0-7B065E061E74}" type="pres">
      <dgm:prSet presAssocID="{1DE40F3E-66BB-468C-B757-6C32303E2EFB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C171583C-79E1-4107-A1D6-E8CB83679FD9}" type="presOf" srcId="{1DE40F3E-66BB-468C-B757-6C32303E2EFB}" destId="{ED73C36C-6B9F-4C2C-93D2-3CE8B2FFFD1D}" srcOrd="0" destOrd="0" presId="urn:microsoft.com/office/officeart/2005/8/layout/matrix3"/>
    <dgm:cxn modelId="{8A88FB6B-7AA1-4DD6-8D22-13720C509553}" type="presOf" srcId="{338C0ABE-84C1-4161-BA7F-F10987553F44}" destId="{572AA156-1B9C-4185-92E9-F62D06E7A1A7}" srcOrd="0" destOrd="0" presId="urn:microsoft.com/office/officeart/2005/8/layout/matrix3"/>
    <dgm:cxn modelId="{ECB1AA4E-B31C-4102-86FA-CAB835C0C2AD}" srcId="{1DE40F3E-66BB-468C-B757-6C32303E2EFB}" destId="{A76B7E42-FC60-4278-8A67-70DD482D2B61}" srcOrd="1" destOrd="0" parTransId="{194DA08C-610D-48C6-BD85-4E0DD4F049AE}" sibTransId="{75C30C09-8255-4CA3-BE07-20055AAFB632}"/>
    <dgm:cxn modelId="{7D617B50-0130-4941-B9A2-537F3F7751A5}" type="presOf" srcId="{1D92B365-4054-492B-811F-4FC1910F9EE5}" destId="{0A12AC23-8B69-49FA-84EB-7A46D36788DE}" srcOrd="0" destOrd="0" presId="urn:microsoft.com/office/officeart/2005/8/layout/matrix3"/>
    <dgm:cxn modelId="{20F4E2AE-7253-42D5-807E-73DBC98F46C5}" type="presOf" srcId="{81622799-8950-4F4B-8762-6A48152B6A9C}" destId="{4E4BC21D-F799-4A7C-A9D0-7B065E061E74}" srcOrd="0" destOrd="0" presId="urn:microsoft.com/office/officeart/2005/8/layout/matrix3"/>
    <dgm:cxn modelId="{6C3586BE-5106-445F-80C3-6F652589314D}" type="presOf" srcId="{A76B7E42-FC60-4278-8A67-70DD482D2B61}" destId="{A743F38D-8AC4-46BB-8D8D-DBA127A217CC}" srcOrd="0" destOrd="0" presId="urn:microsoft.com/office/officeart/2005/8/layout/matrix3"/>
    <dgm:cxn modelId="{68AF73C1-A8A6-4CF3-92EC-4CC9093749E7}" srcId="{1DE40F3E-66BB-468C-B757-6C32303E2EFB}" destId="{81622799-8950-4F4B-8762-6A48152B6A9C}" srcOrd="3" destOrd="0" parTransId="{1C85AE19-AE48-4E1D-B5AD-4EC124D3B765}" sibTransId="{93920C64-C105-469B-8611-572BDA4C9853}"/>
    <dgm:cxn modelId="{BB2CACCA-E2EC-4B30-82CB-A94EC504C7FC}" srcId="{1DE40F3E-66BB-468C-B757-6C32303E2EFB}" destId="{338C0ABE-84C1-4161-BA7F-F10987553F44}" srcOrd="0" destOrd="0" parTransId="{5359BA3A-1765-42F9-8F60-0F6114129914}" sibTransId="{92051A52-40BA-47B9-B0BB-29DCED438059}"/>
    <dgm:cxn modelId="{754F81E3-D607-4354-83FB-6090A0FD9EDC}" srcId="{1DE40F3E-66BB-468C-B757-6C32303E2EFB}" destId="{1D92B365-4054-492B-811F-4FC1910F9EE5}" srcOrd="2" destOrd="0" parTransId="{3CED65A1-3AD6-4E23-8CBD-BEC12A177B6C}" sibTransId="{B187F0AA-03B3-4DF9-919F-436C488D0E5C}"/>
    <dgm:cxn modelId="{488DBE45-9B04-4A83-BA15-23AA1F0746FA}" type="presParOf" srcId="{ED73C36C-6B9F-4C2C-93D2-3CE8B2FFFD1D}" destId="{A5652834-2483-4A3F-B3AE-1A8604DAD192}" srcOrd="0" destOrd="0" presId="urn:microsoft.com/office/officeart/2005/8/layout/matrix3"/>
    <dgm:cxn modelId="{12ABFAC9-70A9-40C3-8FA4-C1E79FA22165}" type="presParOf" srcId="{ED73C36C-6B9F-4C2C-93D2-3CE8B2FFFD1D}" destId="{572AA156-1B9C-4185-92E9-F62D06E7A1A7}" srcOrd="1" destOrd="0" presId="urn:microsoft.com/office/officeart/2005/8/layout/matrix3"/>
    <dgm:cxn modelId="{C763646B-EF00-44B7-AF51-465087403D73}" type="presParOf" srcId="{ED73C36C-6B9F-4C2C-93D2-3CE8B2FFFD1D}" destId="{A743F38D-8AC4-46BB-8D8D-DBA127A217CC}" srcOrd="2" destOrd="0" presId="urn:microsoft.com/office/officeart/2005/8/layout/matrix3"/>
    <dgm:cxn modelId="{5F24114D-0597-42B9-AA6B-57DEBB6C4704}" type="presParOf" srcId="{ED73C36C-6B9F-4C2C-93D2-3CE8B2FFFD1D}" destId="{0A12AC23-8B69-49FA-84EB-7A46D36788DE}" srcOrd="3" destOrd="0" presId="urn:microsoft.com/office/officeart/2005/8/layout/matrix3"/>
    <dgm:cxn modelId="{B96F22CA-90F3-45B1-A1E0-A80A11ED729B}" type="presParOf" srcId="{ED73C36C-6B9F-4C2C-93D2-3CE8B2FFFD1D}" destId="{4E4BC21D-F799-4A7C-A9D0-7B065E061E74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D7B737-C387-4B6D-8516-0F6D80543A05}" type="doc">
      <dgm:prSet loTypeId="urn:microsoft.com/office/officeart/2005/8/layout/process4" loCatId="process" qsTypeId="urn:microsoft.com/office/officeart/2005/8/quickstyle/simple2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FA504B6B-6D3B-4B67-871A-21D3AF965C63}">
      <dgm:prSet/>
      <dgm:spPr/>
      <dgm:t>
        <a:bodyPr/>
        <a:lstStyle/>
        <a:p>
          <a:r>
            <a:rPr lang="en-US"/>
            <a:t>Svaka skupina predstavlja svoje zaključke.</a:t>
          </a:r>
        </a:p>
      </dgm:t>
    </dgm:pt>
    <dgm:pt modelId="{852802AC-C150-4668-B1C9-E98CC96ED6E1}" type="parTrans" cxnId="{3A4A57A3-A38E-47C6-8F2D-D8C474C60C61}">
      <dgm:prSet/>
      <dgm:spPr/>
      <dgm:t>
        <a:bodyPr/>
        <a:lstStyle/>
        <a:p>
          <a:endParaRPr lang="en-US"/>
        </a:p>
      </dgm:t>
    </dgm:pt>
    <dgm:pt modelId="{33D3F15B-D1E4-4E2F-AD0A-3B0CDA641A57}" type="sibTrans" cxnId="{3A4A57A3-A38E-47C6-8F2D-D8C474C60C61}">
      <dgm:prSet/>
      <dgm:spPr/>
      <dgm:t>
        <a:bodyPr/>
        <a:lstStyle/>
        <a:p>
          <a:endParaRPr lang="en-US"/>
        </a:p>
      </dgm:t>
    </dgm:pt>
    <dgm:pt modelId="{816B51D4-F469-4D72-8DEC-712C3E310E75}">
      <dgm:prSet/>
      <dgm:spPr/>
      <dgm:t>
        <a:bodyPr/>
        <a:lstStyle/>
        <a:p>
          <a:r>
            <a:rPr lang="hr-HR"/>
            <a:t>Skupine istražuju židovske blagdane te ih također prikazuju na istom plakatu.</a:t>
          </a:r>
          <a:endParaRPr lang="en-US"/>
        </a:p>
      </dgm:t>
    </dgm:pt>
    <dgm:pt modelId="{8A7E5904-DAFB-4B1A-A4FA-2F1DCCCF5BA5}" type="parTrans" cxnId="{CE806749-D718-4D88-B8B4-50E9F94E0403}">
      <dgm:prSet/>
      <dgm:spPr/>
      <dgm:t>
        <a:bodyPr/>
        <a:lstStyle/>
        <a:p>
          <a:endParaRPr lang="en-US"/>
        </a:p>
      </dgm:t>
    </dgm:pt>
    <dgm:pt modelId="{401F2CFA-0EB7-4AF2-98F6-B761F7567AFB}" type="sibTrans" cxnId="{CE806749-D718-4D88-B8B4-50E9F94E0403}">
      <dgm:prSet/>
      <dgm:spPr/>
      <dgm:t>
        <a:bodyPr/>
        <a:lstStyle/>
        <a:p>
          <a:endParaRPr lang="en-US"/>
        </a:p>
      </dgm:t>
    </dgm:pt>
    <dgm:pt modelId="{07B449C0-6E83-4FE8-A83A-836F370A7237}">
      <dgm:prSet/>
      <dgm:spPr/>
      <dgm:t>
        <a:bodyPr/>
        <a:lstStyle/>
        <a:p>
          <a:r>
            <a:rPr lang="hr-HR" dirty="0"/>
            <a:t>Skupina 1: </a:t>
          </a:r>
          <a:r>
            <a:rPr lang="hr-HR" dirty="0" err="1"/>
            <a:t>Roš</a:t>
          </a:r>
          <a:r>
            <a:rPr lang="hr-HR" dirty="0"/>
            <a:t> </a:t>
          </a:r>
          <a:r>
            <a:rPr lang="hr-HR" dirty="0" err="1"/>
            <a:t>hašanah</a:t>
          </a:r>
          <a:r>
            <a:rPr lang="hr-HR" dirty="0"/>
            <a:t> – Nova godina, Jom kipur – Dan pomirenja, </a:t>
          </a:r>
          <a:r>
            <a:rPr lang="hr-HR" dirty="0" err="1"/>
            <a:t>Sukot</a:t>
          </a:r>
          <a:r>
            <a:rPr lang="hr-HR" dirty="0"/>
            <a:t> – Blagdan sjenica</a:t>
          </a:r>
          <a:endParaRPr lang="en-US" dirty="0"/>
        </a:p>
      </dgm:t>
    </dgm:pt>
    <dgm:pt modelId="{682AB16E-C3C7-401C-ABE2-DED6DFBB06BD}" type="parTrans" cxnId="{2447E1BD-F1D8-476D-86E7-4B14436DE7FF}">
      <dgm:prSet/>
      <dgm:spPr/>
      <dgm:t>
        <a:bodyPr/>
        <a:lstStyle/>
        <a:p>
          <a:endParaRPr lang="en-US"/>
        </a:p>
      </dgm:t>
    </dgm:pt>
    <dgm:pt modelId="{C46C7A13-37D4-41EE-999F-12347B449D43}" type="sibTrans" cxnId="{2447E1BD-F1D8-476D-86E7-4B14436DE7FF}">
      <dgm:prSet/>
      <dgm:spPr/>
      <dgm:t>
        <a:bodyPr/>
        <a:lstStyle/>
        <a:p>
          <a:endParaRPr lang="en-US"/>
        </a:p>
      </dgm:t>
    </dgm:pt>
    <dgm:pt modelId="{FA5948C6-3E8A-4169-924F-010E96E0EE5D}">
      <dgm:prSet/>
      <dgm:spPr/>
      <dgm:t>
        <a:bodyPr/>
        <a:lstStyle/>
        <a:p>
          <a:r>
            <a:rPr lang="hr-HR"/>
            <a:t>Skupina 2: Hanuka – Svečanost svjetla, Purim – Ždrijeb</a:t>
          </a:r>
          <a:endParaRPr lang="en-US"/>
        </a:p>
      </dgm:t>
    </dgm:pt>
    <dgm:pt modelId="{B5774E40-E5F1-459F-9916-785EEA497E63}" type="parTrans" cxnId="{874A93A2-D4B8-4CF1-A31B-C0A13C31A157}">
      <dgm:prSet/>
      <dgm:spPr/>
      <dgm:t>
        <a:bodyPr/>
        <a:lstStyle/>
        <a:p>
          <a:endParaRPr lang="en-US"/>
        </a:p>
      </dgm:t>
    </dgm:pt>
    <dgm:pt modelId="{9706369A-DD82-451A-BD84-262954C22D5D}" type="sibTrans" cxnId="{874A93A2-D4B8-4CF1-A31B-C0A13C31A157}">
      <dgm:prSet/>
      <dgm:spPr/>
      <dgm:t>
        <a:bodyPr/>
        <a:lstStyle/>
        <a:p>
          <a:endParaRPr lang="en-US"/>
        </a:p>
      </dgm:t>
    </dgm:pt>
    <dgm:pt modelId="{B27EA084-53A5-4B67-8B21-275302FCF9FA}">
      <dgm:prSet/>
      <dgm:spPr/>
      <dgm:t>
        <a:bodyPr/>
        <a:lstStyle/>
        <a:p>
          <a:r>
            <a:rPr lang="hr-HR"/>
            <a:t>Skupina 3: Pesah – Pasha, Šavuot – Pedesetnica</a:t>
          </a:r>
          <a:endParaRPr lang="en-US"/>
        </a:p>
      </dgm:t>
    </dgm:pt>
    <dgm:pt modelId="{5ACF2583-C6DA-4380-B24C-51768C8C3F33}" type="parTrans" cxnId="{F50D52E7-26DA-4E84-BEDF-A6DCBFC55F04}">
      <dgm:prSet/>
      <dgm:spPr/>
      <dgm:t>
        <a:bodyPr/>
        <a:lstStyle/>
        <a:p>
          <a:endParaRPr lang="en-US"/>
        </a:p>
      </dgm:t>
    </dgm:pt>
    <dgm:pt modelId="{959028E9-BE70-435C-AB85-1853FB513CE8}" type="sibTrans" cxnId="{F50D52E7-26DA-4E84-BEDF-A6DCBFC55F04}">
      <dgm:prSet/>
      <dgm:spPr/>
      <dgm:t>
        <a:bodyPr/>
        <a:lstStyle/>
        <a:p>
          <a:endParaRPr lang="en-US"/>
        </a:p>
      </dgm:t>
    </dgm:pt>
    <dgm:pt modelId="{56945FC8-056E-4CE1-AAC3-E735583364B2}" type="pres">
      <dgm:prSet presAssocID="{E6D7B737-C387-4B6D-8516-0F6D80543A05}" presName="Name0" presStyleCnt="0">
        <dgm:presLayoutVars>
          <dgm:dir/>
          <dgm:animLvl val="lvl"/>
          <dgm:resizeHandles val="exact"/>
        </dgm:presLayoutVars>
      </dgm:prSet>
      <dgm:spPr/>
    </dgm:pt>
    <dgm:pt modelId="{8E75ACF9-11AF-464F-8898-155E65BA4934}" type="pres">
      <dgm:prSet presAssocID="{B27EA084-53A5-4B67-8B21-275302FCF9FA}" presName="boxAndChildren" presStyleCnt="0"/>
      <dgm:spPr/>
    </dgm:pt>
    <dgm:pt modelId="{B551E52F-A81D-43E2-9D94-91FBF0217BFD}" type="pres">
      <dgm:prSet presAssocID="{B27EA084-53A5-4B67-8B21-275302FCF9FA}" presName="parentTextBox" presStyleLbl="node1" presStyleIdx="0" presStyleCnt="5"/>
      <dgm:spPr/>
    </dgm:pt>
    <dgm:pt modelId="{4A455427-1876-4DFD-8AA8-9483E9862AB1}" type="pres">
      <dgm:prSet presAssocID="{9706369A-DD82-451A-BD84-262954C22D5D}" presName="sp" presStyleCnt="0"/>
      <dgm:spPr/>
    </dgm:pt>
    <dgm:pt modelId="{41914DB2-FDAE-4D79-9BC2-8F0430AFE7AE}" type="pres">
      <dgm:prSet presAssocID="{FA5948C6-3E8A-4169-924F-010E96E0EE5D}" presName="arrowAndChildren" presStyleCnt="0"/>
      <dgm:spPr/>
    </dgm:pt>
    <dgm:pt modelId="{00A2DEB5-791D-4E48-BA65-CE90CF476C0D}" type="pres">
      <dgm:prSet presAssocID="{FA5948C6-3E8A-4169-924F-010E96E0EE5D}" presName="parentTextArrow" presStyleLbl="node1" presStyleIdx="1" presStyleCnt="5"/>
      <dgm:spPr/>
    </dgm:pt>
    <dgm:pt modelId="{DC6992EB-E85B-4BCE-92A8-F56DCBB993E4}" type="pres">
      <dgm:prSet presAssocID="{C46C7A13-37D4-41EE-999F-12347B449D43}" presName="sp" presStyleCnt="0"/>
      <dgm:spPr/>
    </dgm:pt>
    <dgm:pt modelId="{679D37D3-AA66-4AC1-A030-CD8CB03450FE}" type="pres">
      <dgm:prSet presAssocID="{07B449C0-6E83-4FE8-A83A-836F370A7237}" presName="arrowAndChildren" presStyleCnt="0"/>
      <dgm:spPr/>
    </dgm:pt>
    <dgm:pt modelId="{9A1FFF03-8056-4E84-B75A-D087BA2680EE}" type="pres">
      <dgm:prSet presAssocID="{07B449C0-6E83-4FE8-A83A-836F370A7237}" presName="parentTextArrow" presStyleLbl="node1" presStyleIdx="2" presStyleCnt="5"/>
      <dgm:spPr/>
    </dgm:pt>
    <dgm:pt modelId="{5277369C-37FD-4724-8BDD-657CED8E0D8C}" type="pres">
      <dgm:prSet presAssocID="{401F2CFA-0EB7-4AF2-98F6-B761F7567AFB}" presName="sp" presStyleCnt="0"/>
      <dgm:spPr/>
    </dgm:pt>
    <dgm:pt modelId="{C676809D-6AF9-471B-BCC7-4835485E5F01}" type="pres">
      <dgm:prSet presAssocID="{816B51D4-F469-4D72-8DEC-712C3E310E75}" presName="arrowAndChildren" presStyleCnt="0"/>
      <dgm:spPr/>
    </dgm:pt>
    <dgm:pt modelId="{34153CF2-D0B4-4999-B8CB-FDD6640ACBCD}" type="pres">
      <dgm:prSet presAssocID="{816B51D4-F469-4D72-8DEC-712C3E310E75}" presName="parentTextArrow" presStyleLbl="node1" presStyleIdx="3" presStyleCnt="5"/>
      <dgm:spPr/>
    </dgm:pt>
    <dgm:pt modelId="{25A5A1C5-1A8A-4B8D-B050-449C90B64FF3}" type="pres">
      <dgm:prSet presAssocID="{33D3F15B-D1E4-4E2F-AD0A-3B0CDA641A57}" presName="sp" presStyleCnt="0"/>
      <dgm:spPr/>
    </dgm:pt>
    <dgm:pt modelId="{660EFDEF-1442-4091-89EF-891655539FEF}" type="pres">
      <dgm:prSet presAssocID="{FA504B6B-6D3B-4B67-871A-21D3AF965C63}" presName="arrowAndChildren" presStyleCnt="0"/>
      <dgm:spPr/>
    </dgm:pt>
    <dgm:pt modelId="{3E7F356D-551F-4824-B2E6-B4122A472AA8}" type="pres">
      <dgm:prSet presAssocID="{FA504B6B-6D3B-4B67-871A-21D3AF965C63}" presName="parentTextArrow" presStyleLbl="node1" presStyleIdx="4" presStyleCnt="5"/>
      <dgm:spPr/>
    </dgm:pt>
  </dgm:ptLst>
  <dgm:cxnLst>
    <dgm:cxn modelId="{3CF48937-84C4-4363-8E37-69051EDCFC32}" type="presOf" srcId="{FA504B6B-6D3B-4B67-871A-21D3AF965C63}" destId="{3E7F356D-551F-4824-B2E6-B4122A472AA8}" srcOrd="0" destOrd="0" presId="urn:microsoft.com/office/officeart/2005/8/layout/process4"/>
    <dgm:cxn modelId="{7C7E8F37-76E0-4BB8-8223-DACFFBABB473}" type="presOf" srcId="{FA5948C6-3E8A-4169-924F-010E96E0EE5D}" destId="{00A2DEB5-791D-4E48-BA65-CE90CF476C0D}" srcOrd="0" destOrd="0" presId="urn:microsoft.com/office/officeart/2005/8/layout/process4"/>
    <dgm:cxn modelId="{9D8AC13B-8EE3-41DB-94DC-572F2DF5AE1B}" type="presOf" srcId="{816B51D4-F469-4D72-8DEC-712C3E310E75}" destId="{34153CF2-D0B4-4999-B8CB-FDD6640ACBCD}" srcOrd="0" destOrd="0" presId="urn:microsoft.com/office/officeart/2005/8/layout/process4"/>
    <dgm:cxn modelId="{222FB240-4FC7-4F30-B499-8C911171551E}" type="presOf" srcId="{B27EA084-53A5-4B67-8B21-275302FCF9FA}" destId="{B551E52F-A81D-43E2-9D94-91FBF0217BFD}" srcOrd="0" destOrd="0" presId="urn:microsoft.com/office/officeart/2005/8/layout/process4"/>
    <dgm:cxn modelId="{E9EDA464-06E5-428A-ACCE-F7CDED64DC62}" type="presOf" srcId="{07B449C0-6E83-4FE8-A83A-836F370A7237}" destId="{9A1FFF03-8056-4E84-B75A-D087BA2680EE}" srcOrd="0" destOrd="0" presId="urn:microsoft.com/office/officeart/2005/8/layout/process4"/>
    <dgm:cxn modelId="{CE806749-D718-4D88-B8B4-50E9F94E0403}" srcId="{E6D7B737-C387-4B6D-8516-0F6D80543A05}" destId="{816B51D4-F469-4D72-8DEC-712C3E310E75}" srcOrd="1" destOrd="0" parTransId="{8A7E5904-DAFB-4B1A-A4FA-2F1DCCCF5BA5}" sibTransId="{401F2CFA-0EB7-4AF2-98F6-B761F7567AFB}"/>
    <dgm:cxn modelId="{874A93A2-D4B8-4CF1-A31B-C0A13C31A157}" srcId="{E6D7B737-C387-4B6D-8516-0F6D80543A05}" destId="{FA5948C6-3E8A-4169-924F-010E96E0EE5D}" srcOrd="3" destOrd="0" parTransId="{B5774E40-E5F1-459F-9916-785EEA497E63}" sibTransId="{9706369A-DD82-451A-BD84-262954C22D5D}"/>
    <dgm:cxn modelId="{3A4A57A3-A38E-47C6-8F2D-D8C474C60C61}" srcId="{E6D7B737-C387-4B6D-8516-0F6D80543A05}" destId="{FA504B6B-6D3B-4B67-871A-21D3AF965C63}" srcOrd="0" destOrd="0" parTransId="{852802AC-C150-4668-B1C9-E98CC96ED6E1}" sibTransId="{33D3F15B-D1E4-4E2F-AD0A-3B0CDA641A57}"/>
    <dgm:cxn modelId="{0D4904B5-E878-48BF-B4E5-76AD4C46FE59}" type="presOf" srcId="{E6D7B737-C387-4B6D-8516-0F6D80543A05}" destId="{56945FC8-056E-4CE1-AAC3-E735583364B2}" srcOrd="0" destOrd="0" presId="urn:microsoft.com/office/officeart/2005/8/layout/process4"/>
    <dgm:cxn modelId="{2447E1BD-F1D8-476D-86E7-4B14436DE7FF}" srcId="{E6D7B737-C387-4B6D-8516-0F6D80543A05}" destId="{07B449C0-6E83-4FE8-A83A-836F370A7237}" srcOrd="2" destOrd="0" parTransId="{682AB16E-C3C7-401C-ABE2-DED6DFBB06BD}" sibTransId="{C46C7A13-37D4-41EE-999F-12347B449D43}"/>
    <dgm:cxn modelId="{F50D52E7-26DA-4E84-BEDF-A6DCBFC55F04}" srcId="{E6D7B737-C387-4B6D-8516-0F6D80543A05}" destId="{B27EA084-53A5-4B67-8B21-275302FCF9FA}" srcOrd="4" destOrd="0" parTransId="{5ACF2583-C6DA-4380-B24C-51768C8C3F33}" sibTransId="{959028E9-BE70-435C-AB85-1853FB513CE8}"/>
    <dgm:cxn modelId="{CF321A6E-D2B0-44AC-A360-58C3168EDEF3}" type="presParOf" srcId="{56945FC8-056E-4CE1-AAC3-E735583364B2}" destId="{8E75ACF9-11AF-464F-8898-155E65BA4934}" srcOrd="0" destOrd="0" presId="urn:microsoft.com/office/officeart/2005/8/layout/process4"/>
    <dgm:cxn modelId="{C798A954-74E6-4899-B4C6-72EEE20FBB9F}" type="presParOf" srcId="{8E75ACF9-11AF-464F-8898-155E65BA4934}" destId="{B551E52F-A81D-43E2-9D94-91FBF0217BFD}" srcOrd="0" destOrd="0" presId="urn:microsoft.com/office/officeart/2005/8/layout/process4"/>
    <dgm:cxn modelId="{2BD42646-61DD-4576-AF90-CC6FAB00E60B}" type="presParOf" srcId="{56945FC8-056E-4CE1-AAC3-E735583364B2}" destId="{4A455427-1876-4DFD-8AA8-9483E9862AB1}" srcOrd="1" destOrd="0" presId="urn:microsoft.com/office/officeart/2005/8/layout/process4"/>
    <dgm:cxn modelId="{45AABFF5-AB23-49DF-BFCF-96A54B58B11E}" type="presParOf" srcId="{56945FC8-056E-4CE1-AAC3-E735583364B2}" destId="{41914DB2-FDAE-4D79-9BC2-8F0430AFE7AE}" srcOrd="2" destOrd="0" presId="urn:microsoft.com/office/officeart/2005/8/layout/process4"/>
    <dgm:cxn modelId="{5175AD07-23EA-484C-A492-C754DB987412}" type="presParOf" srcId="{41914DB2-FDAE-4D79-9BC2-8F0430AFE7AE}" destId="{00A2DEB5-791D-4E48-BA65-CE90CF476C0D}" srcOrd="0" destOrd="0" presId="urn:microsoft.com/office/officeart/2005/8/layout/process4"/>
    <dgm:cxn modelId="{E64DC074-0971-4D0F-9D82-FA1102BC0D32}" type="presParOf" srcId="{56945FC8-056E-4CE1-AAC3-E735583364B2}" destId="{DC6992EB-E85B-4BCE-92A8-F56DCBB993E4}" srcOrd="3" destOrd="0" presId="urn:microsoft.com/office/officeart/2005/8/layout/process4"/>
    <dgm:cxn modelId="{C2CA4249-9FE3-4313-B6C2-16405D6BEE30}" type="presParOf" srcId="{56945FC8-056E-4CE1-AAC3-E735583364B2}" destId="{679D37D3-AA66-4AC1-A030-CD8CB03450FE}" srcOrd="4" destOrd="0" presId="urn:microsoft.com/office/officeart/2005/8/layout/process4"/>
    <dgm:cxn modelId="{64C6D97C-2523-4F27-B9AA-7EF7B467C197}" type="presParOf" srcId="{679D37D3-AA66-4AC1-A030-CD8CB03450FE}" destId="{9A1FFF03-8056-4E84-B75A-D087BA2680EE}" srcOrd="0" destOrd="0" presId="urn:microsoft.com/office/officeart/2005/8/layout/process4"/>
    <dgm:cxn modelId="{1D2BA237-20DD-4FB9-8F4D-57ECC9E46EF0}" type="presParOf" srcId="{56945FC8-056E-4CE1-AAC3-E735583364B2}" destId="{5277369C-37FD-4724-8BDD-657CED8E0D8C}" srcOrd="5" destOrd="0" presId="urn:microsoft.com/office/officeart/2005/8/layout/process4"/>
    <dgm:cxn modelId="{9FA644B0-66AE-48D3-98CC-0E8E88403882}" type="presParOf" srcId="{56945FC8-056E-4CE1-AAC3-E735583364B2}" destId="{C676809D-6AF9-471B-BCC7-4835485E5F01}" srcOrd="6" destOrd="0" presId="urn:microsoft.com/office/officeart/2005/8/layout/process4"/>
    <dgm:cxn modelId="{F40CBA81-16BC-4790-9153-EB9F82FEC09F}" type="presParOf" srcId="{C676809D-6AF9-471B-BCC7-4835485E5F01}" destId="{34153CF2-D0B4-4999-B8CB-FDD6640ACBCD}" srcOrd="0" destOrd="0" presId="urn:microsoft.com/office/officeart/2005/8/layout/process4"/>
    <dgm:cxn modelId="{8F691CA3-B0B6-44CD-B2E8-6642E7D8F67E}" type="presParOf" srcId="{56945FC8-056E-4CE1-AAC3-E735583364B2}" destId="{25A5A1C5-1A8A-4B8D-B050-449C90B64FF3}" srcOrd="7" destOrd="0" presId="urn:microsoft.com/office/officeart/2005/8/layout/process4"/>
    <dgm:cxn modelId="{A193A4D0-4FD6-47F6-BBB6-26CF4DFCD683}" type="presParOf" srcId="{56945FC8-056E-4CE1-AAC3-E735583364B2}" destId="{660EFDEF-1442-4091-89EF-891655539FEF}" srcOrd="8" destOrd="0" presId="urn:microsoft.com/office/officeart/2005/8/layout/process4"/>
    <dgm:cxn modelId="{C1A8E862-FABE-4B73-8990-DBC14D315851}" type="presParOf" srcId="{660EFDEF-1442-4091-89EF-891655539FEF}" destId="{3E7F356D-551F-4824-B2E6-B4122A472AA8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5AED00C-70F3-4A62-9CEC-C6C36FB33714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36BBD97-649B-45CE-BEFD-6185D41C447B}">
      <dgm:prSet/>
      <dgm:spPr/>
      <dgm:t>
        <a:bodyPr/>
        <a:lstStyle/>
        <a:p>
          <a:r>
            <a:rPr lang="en-US"/>
            <a:t>Koji su slični obredi u kršćanstvu?</a:t>
          </a:r>
        </a:p>
      </dgm:t>
    </dgm:pt>
    <dgm:pt modelId="{25A597EA-E12B-4374-8280-040655731CA1}" type="parTrans" cxnId="{18FC6A81-1D6D-41AF-B7C8-3D1FCDFCDA10}">
      <dgm:prSet/>
      <dgm:spPr/>
      <dgm:t>
        <a:bodyPr/>
        <a:lstStyle/>
        <a:p>
          <a:endParaRPr lang="en-US"/>
        </a:p>
      </dgm:t>
    </dgm:pt>
    <dgm:pt modelId="{B8D1F552-11E4-4A39-A603-EEB2186FF08B}" type="sibTrans" cxnId="{18FC6A81-1D6D-41AF-B7C8-3D1FCDFCDA10}">
      <dgm:prSet/>
      <dgm:spPr/>
      <dgm:t>
        <a:bodyPr/>
        <a:lstStyle/>
        <a:p>
          <a:endParaRPr lang="en-US"/>
        </a:p>
      </dgm:t>
    </dgm:pt>
    <dgm:pt modelId="{39F4FA84-DD37-4939-8EED-B05C0813D877}">
      <dgm:prSet/>
      <dgm:spPr/>
      <dgm:t>
        <a:bodyPr/>
        <a:lstStyle/>
        <a:p>
          <a:r>
            <a:rPr lang="en-US" dirty="0" err="1"/>
            <a:t>Što</a:t>
          </a:r>
          <a:r>
            <a:rPr lang="en-US" dirty="0"/>
            <a:t> </a:t>
          </a:r>
          <a:r>
            <a:rPr lang="en-US" dirty="0" err="1"/>
            <a:t>možemo</a:t>
          </a:r>
          <a:r>
            <a:rPr lang="en-US" dirty="0"/>
            <a:t> </a:t>
          </a:r>
          <a:r>
            <a:rPr lang="en-US" dirty="0" err="1"/>
            <a:t>naučiti</a:t>
          </a:r>
          <a:r>
            <a:rPr lang="en-US" dirty="0"/>
            <a:t> od </a:t>
          </a:r>
          <a:r>
            <a:rPr lang="en-US" dirty="0" err="1"/>
            <a:t>židovske</a:t>
          </a:r>
          <a:r>
            <a:rPr lang="en-US" dirty="0"/>
            <a:t> </a:t>
          </a:r>
          <a:r>
            <a:rPr lang="en-US" dirty="0" err="1"/>
            <a:t>vjere</a:t>
          </a:r>
          <a:r>
            <a:rPr lang="en-US" dirty="0"/>
            <a:t>?</a:t>
          </a:r>
        </a:p>
      </dgm:t>
    </dgm:pt>
    <dgm:pt modelId="{4587C3F4-7969-4CA1-88BA-E07E3D2AA36B}" type="parTrans" cxnId="{4B3FCD37-F280-47A3-B64B-A90041F1C403}">
      <dgm:prSet/>
      <dgm:spPr/>
      <dgm:t>
        <a:bodyPr/>
        <a:lstStyle/>
        <a:p>
          <a:endParaRPr lang="en-US"/>
        </a:p>
      </dgm:t>
    </dgm:pt>
    <dgm:pt modelId="{0B54CA2C-A524-4D3C-8825-78F5BDCC45E5}" type="sibTrans" cxnId="{4B3FCD37-F280-47A3-B64B-A90041F1C403}">
      <dgm:prSet/>
      <dgm:spPr/>
      <dgm:t>
        <a:bodyPr/>
        <a:lstStyle/>
        <a:p>
          <a:endParaRPr lang="en-US"/>
        </a:p>
      </dgm:t>
    </dgm:pt>
    <dgm:pt modelId="{93F05CC4-8CC3-42B9-B3F4-7D2F6ADA7FF1}" type="pres">
      <dgm:prSet presAssocID="{95AED00C-70F3-4A62-9CEC-C6C36FB3371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E271BF3-F743-4B27-891B-5DD091F7D58E}" type="pres">
      <dgm:prSet presAssocID="{F36BBD97-649B-45CE-BEFD-6185D41C447B}" presName="hierRoot1" presStyleCnt="0"/>
      <dgm:spPr/>
    </dgm:pt>
    <dgm:pt modelId="{D4292079-A349-4519-8F84-043D3851345B}" type="pres">
      <dgm:prSet presAssocID="{F36BBD97-649B-45CE-BEFD-6185D41C447B}" presName="composite" presStyleCnt="0"/>
      <dgm:spPr/>
    </dgm:pt>
    <dgm:pt modelId="{FEB84CBC-BBA2-4385-8272-BC32F5765E3A}" type="pres">
      <dgm:prSet presAssocID="{F36BBD97-649B-45CE-BEFD-6185D41C447B}" presName="background" presStyleLbl="node0" presStyleIdx="0" presStyleCnt="2"/>
      <dgm:spPr/>
    </dgm:pt>
    <dgm:pt modelId="{F100DAC9-6324-467B-BEC3-257637A8021D}" type="pres">
      <dgm:prSet presAssocID="{F36BBD97-649B-45CE-BEFD-6185D41C447B}" presName="text" presStyleLbl="fgAcc0" presStyleIdx="0" presStyleCnt="2">
        <dgm:presLayoutVars>
          <dgm:chPref val="3"/>
        </dgm:presLayoutVars>
      </dgm:prSet>
      <dgm:spPr/>
    </dgm:pt>
    <dgm:pt modelId="{0F47AAE2-EBB8-4DF0-825E-4749DE1E10F3}" type="pres">
      <dgm:prSet presAssocID="{F36BBD97-649B-45CE-BEFD-6185D41C447B}" presName="hierChild2" presStyleCnt="0"/>
      <dgm:spPr/>
    </dgm:pt>
    <dgm:pt modelId="{6E6ADAFE-3C50-4F04-9580-91FA95F183FC}" type="pres">
      <dgm:prSet presAssocID="{39F4FA84-DD37-4939-8EED-B05C0813D877}" presName="hierRoot1" presStyleCnt="0"/>
      <dgm:spPr/>
    </dgm:pt>
    <dgm:pt modelId="{BD7B2579-E31D-47F4-B1D8-619F44773C76}" type="pres">
      <dgm:prSet presAssocID="{39F4FA84-DD37-4939-8EED-B05C0813D877}" presName="composite" presStyleCnt="0"/>
      <dgm:spPr/>
    </dgm:pt>
    <dgm:pt modelId="{8AF4EB7B-C4E6-4097-8C82-5E8C69A4E71C}" type="pres">
      <dgm:prSet presAssocID="{39F4FA84-DD37-4939-8EED-B05C0813D877}" presName="background" presStyleLbl="node0" presStyleIdx="1" presStyleCnt="2"/>
      <dgm:spPr/>
    </dgm:pt>
    <dgm:pt modelId="{6A960721-21B1-4D93-AB0B-FB789DB6F855}" type="pres">
      <dgm:prSet presAssocID="{39F4FA84-DD37-4939-8EED-B05C0813D877}" presName="text" presStyleLbl="fgAcc0" presStyleIdx="1" presStyleCnt="2">
        <dgm:presLayoutVars>
          <dgm:chPref val="3"/>
        </dgm:presLayoutVars>
      </dgm:prSet>
      <dgm:spPr/>
    </dgm:pt>
    <dgm:pt modelId="{88EEAD72-9C83-45E8-B43C-4E9E1A2E0F34}" type="pres">
      <dgm:prSet presAssocID="{39F4FA84-DD37-4939-8EED-B05C0813D877}" presName="hierChild2" presStyleCnt="0"/>
      <dgm:spPr/>
    </dgm:pt>
  </dgm:ptLst>
  <dgm:cxnLst>
    <dgm:cxn modelId="{9DFF081C-497B-4649-BFE8-8EE46E742BE7}" type="presOf" srcId="{95AED00C-70F3-4A62-9CEC-C6C36FB33714}" destId="{93F05CC4-8CC3-42B9-B3F4-7D2F6ADA7FF1}" srcOrd="0" destOrd="0" presId="urn:microsoft.com/office/officeart/2005/8/layout/hierarchy1"/>
    <dgm:cxn modelId="{4B3FCD37-F280-47A3-B64B-A90041F1C403}" srcId="{95AED00C-70F3-4A62-9CEC-C6C36FB33714}" destId="{39F4FA84-DD37-4939-8EED-B05C0813D877}" srcOrd="1" destOrd="0" parTransId="{4587C3F4-7969-4CA1-88BA-E07E3D2AA36B}" sibTransId="{0B54CA2C-A524-4D3C-8825-78F5BDCC45E5}"/>
    <dgm:cxn modelId="{18FC6A81-1D6D-41AF-B7C8-3D1FCDFCDA10}" srcId="{95AED00C-70F3-4A62-9CEC-C6C36FB33714}" destId="{F36BBD97-649B-45CE-BEFD-6185D41C447B}" srcOrd="0" destOrd="0" parTransId="{25A597EA-E12B-4374-8280-040655731CA1}" sibTransId="{B8D1F552-11E4-4A39-A603-EEB2186FF08B}"/>
    <dgm:cxn modelId="{E20F5C89-9295-4CED-B3E7-A27F32536B85}" type="presOf" srcId="{F36BBD97-649B-45CE-BEFD-6185D41C447B}" destId="{F100DAC9-6324-467B-BEC3-257637A8021D}" srcOrd="0" destOrd="0" presId="urn:microsoft.com/office/officeart/2005/8/layout/hierarchy1"/>
    <dgm:cxn modelId="{11A1B1BA-C387-458A-ADF9-1B93AA772561}" type="presOf" srcId="{39F4FA84-DD37-4939-8EED-B05C0813D877}" destId="{6A960721-21B1-4D93-AB0B-FB789DB6F855}" srcOrd="0" destOrd="0" presId="urn:microsoft.com/office/officeart/2005/8/layout/hierarchy1"/>
    <dgm:cxn modelId="{0152120D-0FED-4219-84DA-5AB3E8C2CC75}" type="presParOf" srcId="{93F05CC4-8CC3-42B9-B3F4-7D2F6ADA7FF1}" destId="{CE271BF3-F743-4B27-891B-5DD091F7D58E}" srcOrd="0" destOrd="0" presId="urn:microsoft.com/office/officeart/2005/8/layout/hierarchy1"/>
    <dgm:cxn modelId="{3FCFF731-A5AE-4DEB-B6A5-DCDD00E6CDD1}" type="presParOf" srcId="{CE271BF3-F743-4B27-891B-5DD091F7D58E}" destId="{D4292079-A349-4519-8F84-043D3851345B}" srcOrd="0" destOrd="0" presId="urn:microsoft.com/office/officeart/2005/8/layout/hierarchy1"/>
    <dgm:cxn modelId="{45619E2B-9FF2-4128-B06D-BDBC45EB9912}" type="presParOf" srcId="{D4292079-A349-4519-8F84-043D3851345B}" destId="{FEB84CBC-BBA2-4385-8272-BC32F5765E3A}" srcOrd="0" destOrd="0" presId="urn:microsoft.com/office/officeart/2005/8/layout/hierarchy1"/>
    <dgm:cxn modelId="{65596F89-130A-471D-AF5E-B72AD5E90E49}" type="presParOf" srcId="{D4292079-A349-4519-8F84-043D3851345B}" destId="{F100DAC9-6324-467B-BEC3-257637A8021D}" srcOrd="1" destOrd="0" presId="urn:microsoft.com/office/officeart/2005/8/layout/hierarchy1"/>
    <dgm:cxn modelId="{9503A027-96B6-4165-A07F-E3DD7458F758}" type="presParOf" srcId="{CE271BF3-F743-4B27-891B-5DD091F7D58E}" destId="{0F47AAE2-EBB8-4DF0-825E-4749DE1E10F3}" srcOrd="1" destOrd="0" presId="urn:microsoft.com/office/officeart/2005/8/layout/hierarchy1"/>
    <dgm:cxn modelId="{8DB159DD-6DC5-4774-A517-63A870AAEEDB}" type="presParOf" srcId="{93F05CC4-8CC3-42B9-B3F4-7D2F6ADA7FF1}" destId="{6E6ADAFE-3C50-4F04-9580-91FA95F183FC}" srcOrd="1" destOrd="0" presId="urn:microsoft.com/office/officeart/2005/8/layout/hierarchy1"/>
    <dgm:cxn modelId="{9D803075-D3F8-43A9-8453-B58DB5D6DCDD}" type="presParOf" srcId="{6E6ADAFE-3C50-4F04-9580-91FA95F183FC}" destId="{BD7B2579-E31D-47F4-B1D8-619F44773C76}" srcOrd="0" destOrd="0" presId="urn:microsoft.com/office/officeart/2005/8/layout/hierarchy1"/>
    <dgm:cxn modelId="{B267B35E-F9C9-425D-889C-7253C9437CDE}" type="presParOf" srcId="{BD7B2579-E31D-47F4-B1D8-619F44773C76}" destId="{8AF4EB7B-C4E6-4097-8C82-5E8C69A4E71C}" srcOrd="0" destOrd="0" presId="urn:microsoft.com/office/officeart/2005/8/layout/hierarchy1"/>
    <dgm:cxn modelId="{6EC2C860-2D77-4E8D-809F-74C3B1A925DC}" type="presParOf" srcId="{BD7B2579-E31D-47F4-B1D8-619F44773C76}" destId="{6A960721-21B1-4D93-AB0B-FB789DB6F855}" srcOrd="1" destOrd="0" presId="urn:microsoft.com/office/officeart/2005/8/layout/hierarchy1"/>
    <dgm:cxn modelId="{3E2FD4AC-8BF8-42CC-A973-8A2295D27D04}" type="presParOf" srcId="{6E6ADAFE-3C50-4F04-9580-91FA95F183FC}" destId="{88EEAD72-9C83-45E8-B43C-4E9E1A2E0F3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652834-2483-4A3F-B3AE-1A8604DAD192}">
      <dsp:nvSpPr>
        <dsp:cNvPr id="0" name=""/>
        <dsp:cNvSpPr/>
      </dsp:nvSpPr>
      <dsp:spPr>
        <a:xfrm>
          <a:off x="0" y="180378"/>
          <a:ext cx="5175384" cy="5175384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2AA156-1B9C-4185-92E9-F62D06E7A1A7}">
      <dsp:nvSpPr>
        <dsp:cNvPr id="0" name=""/>
        <dsp:cNvSpPr/>
      </dsp:nvSpPr>
      <dsp:spPr>
        <a:xfrm>
          <a:off x="491661" y="672039"/>
          <a:ext cx="2018399" cy="201839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Skupina 1: Bar micva – značenje, priprema, simbolika.</a:t>
          </a:r>
        </a:p>
      </dsp:txBody>
      <dsp:txXfrm>
        <a:off x="590191" y="770569"/>
        <a:ext cx="1821339" cy="1821339"/>
      </dsp:txXfrm>
    </dsp:sp>
    <dsp:sp modelId="{A743F38D-8AC4-46BB-8D8D-DBA127A217CC}">
      <dsp:nvSpPr>
        <dsp:cNvPr id="0" name=""/>
        <dsp:cNvSpPr/>
      </dsp:nvSpPr>
      <dsp:spPr>
        <a:xfrm>
          <a:off x="2665322" y="672039"/>
          <a:ext cx="2018399" cy="201839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Skupina 2: Molitva Šema Jisrael – tekst, značenje, kada se moli.</a:t>
          </a:r>
        </a:p>
      </dsp:txBody>
      <dsp:txXfrm>
        <a:off x="2763852" y="770569"/>
        <a:ext cx="1821339" cy="1821339"/>
      </dsp:txXfrm>
    </dsp:sp>
    <dsp:sp modelId="{0A12AC23-8B69-49FA-84EB-7A46D36788DE}">
      <dsp:nvSpPr>
        <dsp:cNvPr id="0" name=""/>
        <dsp:cNvSpPr/>
      </dsp:nvSpPr>
      <dsp:spPr>
        <a:xfrm>
          <a:off x="491661" y="2845701"/>
          <a:ext cx="2018399" cy="201839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Skupina 3: Tefilin i sinagoga – što predstavljaju, kako se koriste.</a:t>
          </a:r>
        </a:p>
      </dsp:txBody>
      <dsp:txXfrm>
        <a:off x="590191" y="2944231"/>
        <a:ext cx="1821339" cy="1821339"/>
      </dsp:txXfrm>
    </dsp:sp>
    <dsp:sp modelId="{4E4BC21D-F799-4A7C-A9D0-7B065E061E74}">
      <dsp:nvSpPr>
        <dsp:cNvPr id="0" name=""/>
        <dsp:cNvSpPr/>
      </dsp:nvSpPr>
      <dsp:spPr>
        <a:xfrm>
          <a:off x="2665322" y="2845701"/>
          <a:ext cx="2018399" cy="2018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 err="1"/>
            <a:t>Svaka</a:t>
          </a:r>
          <a:r>
            <a:rPr lang="en-US" sz="2100" kern="1200" dirty="0"/>
            <a:t> </a:t>
          </a:r>
          <a:r>
            <a:rPr lang="en-US" sz="2100" kern="1200" dirty="0" err="1"/>
            <a:t>skupina</a:t>
          </a:r>
          <a:r>
            <a:rPr lang="en-US" sz="2100" kern="1200" dirty="0"/>
            <a:t> </a:t>
          </a:r>
          <a:r>
            <a:rPr lang="en-US" sz="2100" kern="1200" dirty="0" err="1"/>
            <a:t>izrađuje</a:t>
          </a:r>
          <a:r>
            <a:rPr lang="en-US" sz="2100" kern="1200" dirty="0"/>
            <a:t> </a:t>
          </a:r>
          <a:r>
            <a:rPr lang="hr-HR" sz="2100" kern="1200" dirty="0"/>
            <a:t>dio plakata (otprilike    plakata).</a:t>
          </a:r>
        </a:p>
      </dsp:txBody>
      <dsp:txXfrm>
        <a:off x="2763852" y="2944231"/>
        <a:ext cx="1821339" cy="18213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51E52F-A81D-43E2-9D94-91FBF0217BFD}">
      <dsp:nvSpPr>
        <dsp:cNvPr id="0" name=""/>
        <dsp:cNvSpPr/>
      </dsp:nvSpPr>
      <dsp:spPr>
        <a:xfrm>
          <a:off x="0" y="3903262"/>
          <a:ext cx="3775587" cy="64036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kern="1200"/>
            <a:t>Skupina 3: Pesah – Pasha, Šavuot – Pedesetnica</a:t>
          </a:r>
          <a:endParaRPr lang="en-US" sz="1400" kern="1200"/>
        </a:p>
      </dsp:txBody>
      <dsp:txXfrm>
        <a:off x="0" y="3903262"/>
        <a:ext cx="3775587" cy="640362"/>
      </dsp:txXfrm>
    </dsp:sp>
    <dsp:sp modelId="{00A2DEB5-791D-4E48-BA65-CE90CF476C0D}">
      <dsp:nvSpPr>
        <dsp:cNvPr id="0" name=""/>
        <dsp:cNvSpPr/>
      </dsp:nvSpPr>
      <dsp:spPr>
        <a:xfrm rot="10800000">
          <a:off x="0" y="2927989"/>
          <a:ext cx="3775587" cy="984877"/>
        </a:xfrm>
        <a:prstGeom prst="upArrowCallou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kern="1200"/>
            <a:t>Skupina 2: Hanuka – Svečanost svjetla, Purim – Ždrijeb</a:t>
          </a:r>
          <a:endParaRPr lang="en-US" sz="1400" kern="1200"/>
        </a:p>
      </dsp:txBody>
      <dsp:txXfrm rot="10800000">
        <a:off x="0" y="2927989"/>
        <a:ext cx="3775587" cy="639944"/>
      </dsp:txXfrm>
    </dsp:sp>
    <dsp:sp modelId="{9A1FFF03-8056-4E84-B75A-D087BA2680EE}">
      <dsp:nvSpPr>
        <dsp:cNvPr id="0" name=""/>
        <dsp:cNvSpPr/>
      </dsp:nvSpPr>
      <dsp:spPr>
        <a:xfrm rot="10800000">
          <a:off x="0" y="1952717"/>
          <a:ext cx="3775587" cy="984877"/>
        </a:xfrm>
        <a:prstGeom prst="upArrowCallou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kern="1200" dirty="0"/>
            <a:t>Skupina 1: </a:t>
          </a:r>
          <a:r>
            <a:rPr lang="hr-HR" sz="1400" kern="1200" dirty="0" err="1"/>
            <a:t>Roš</a:t>
          </a:r>
          <a:r>
            <a:rPr lang="hr-HR" sz="1400" kern="1200" dirty="0"/>
            <a:t> </a:t>
          </a:r>
          <a:r>
            <a:rPr lang="hr-HR" sz="1400" kern="1200" dirty="0" err="1"/>
            <a:t>hašanah</a:t>
          </a:r>
          <a:r>
            <a:rPr lang="hr-HR" sz="1400" kern="1200" dirty="0"/>
            <a:t> – Nova godina, Jom kipur – Dan pomirenja, </a:t>
          </a:r>
          <a:r>
            <a:rPr lang="hr-HR" sz="1400" kern="1200" dirty="0" err="1"/>
            <a:t>Sukot</a:t>
          </a:r>
          <a:r>
            <a:rPr lang="hr-HR" sz="1400" kern="1200" dirty="0"/>
            <a:t> – Blagdan sjenica</a:t>
          </a:r>
          <a:endParaRPr lang="en-US" sz="1400" kern="1200" dirty="0"/>
        </a:p>
      </dsp:txBody>
      <dsp:txXfrm rot="10800000">
        <a:off x="0" y="1952717"/>
        <a:ext cx="3775587" cy="639944"/>
      </dsp:txXfrm>
    </dsp:sp>
    <dsp:sp modelId="{34153CF2-D0B4-4999-B8CB-FDD6640ACBCD}">
      <dsp:nvSpPr>
        <dsp:cNvPr id="0" name=""/>
        <dsp:cNvSpPr/>
      </dsp:nvSpPr>
      <dsp:spPr>
        <a:xfrm rot="10800000">
          <a:off x="0" y="977445"/>
          <a:ext cx="3775587" cy="984877"/>
        </a:xfrm>
        <a:prstGeom prst="upArrowCallou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kern="1200"/>
            <a:t>Skupine istražuju židovske blagdane te ih također prikazuju na istom plakatu.</a:t>
          </a:r>
          <a:endParaRPr lang="en-US" sz="1400" kern="1200"/>
        </a:p>
      </dsp:txBody>
      <dsp:txXfrm rot="10800000">
        <a:off x="0" y="977445"/>
        <a:ext cx="3775587" cy="639944"/>
      </dsp:txXfrm>
    </dsp:sp>
    <dsp:sp modelId="{3E7F356D-551F-4824-B2E6-B4122A472AA8}">
      <dsp:nvSpPr>
        <dsp:cNvPr id="0" name=""/>
        <dsp:cNvSpPr/>
      </dsp:nvSpPr>
      <dsp:spPr>
        <a:xfrm rot="10800000">
          <a:off x="0" y="2173"/>
          <a:ext cx="3775587" cy="984877"/>
        </a:xfrm>
        <a:prstGeom prst="upArrowCallou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Svaka skupina predstavlja svoje zaključke.</a:t>
          </a:r>
        </a:p>
      </dsp:txBody>
      <dsp:txXfrm rot="10800000">
        <a:off x="0" y="2173"/>
        <a:ext cx="3775587" cy="6399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B84CBC-BBA2-4385-8272-BC32F5765E3A}">
      <dsp:nvSpPr>
        <dsp:cNvPr id="0" name=""/>
        <dsp:cNvSpPr/>
      </dsp:nvSpPr>
      <dsp:spPr>
        <a:xfrm>
          <a:off x="950" y="370032"/>
          <a:ext cx="3335112" cy="21177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00DAC9-6324-467B-BEC3-257637A8021D}">
      <dsp:nvSpPr>
        <dsp:cNvPr id="0" name=""/>
        <dsp:cNvSpPr/>
      </dsp:nvSpPr>
      <dsp:spPr>
        <a:xfrm>
          <a:off x="371518" y="722072"/>
          <a:ext cx="3335112" cy="21177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Koji su slični obredi u kršćanstvu?</a:t>
          </a:r>
        </a:p>
      </dsp:txBody>
      <dsp:txXfrm>
        <a:off x="433546" y="784100"/>
        <a:ext cx="3211056" cy="1993740"/>
      </dsp:txXfrm>
    </dsp:sp>
    <dsp:sp modelId="{8AF4EB7B-C4E6-4097-8C82-5E8C69A4E71C}">
      <dsp:nvSpPr>
        <dsp:cNvPr id="0" name=""/>
        <dsp:cNvSpPr/>
      </dsp:nvSpPr>
      <dsp:spPr>
        <a:xfrm>
          <a:off x="4077199" y="370032"/>
          <a:ext cx="3335112" cy="21177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960721-21B1-4D93-AB0B-FB789DB6F855}">
      <dsp:nvSpPr>
        <dsp:cNvPr id="0" name=""/>
        <dsp:cNvSpPr/>
      </dsp:nvSpPr>
      <dsp:spPr>
        <a:xfrm>
          <a:off x="4447767" y="722072"/>
          <a:ext cx="3335112" cy="21177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 err="1"/>
            <a:t>Što</a:t>
          </a:r>
          <a:r>
            <a:rPr lang="en-US" sz="3700" kern="1200" dirty="0"/>
            <a:t> </a:t>
          </a:r>
          <a:r>
            <a:rPr lang="en-US" sz="3700" kern="1200" dirty="0" err="1"/>
            <a:t>možemo</a:t>
          </a:r>
          <a:r>
            <a:rPr lang="en-US" sz="3700" kern="1200" dirty="0"/>
            <a:t> </a:t>
          </a:r>
          <a:r>
            <a:rPr lang="en-US" sz="3700" kern="1200" dirty="0" err="1"/>
            <a:t>naučiti</a:t>
          </a:r>
          <a:r>
            <a:rPr lang="en-US" sz="3700" kern="1200" dirty="0"/>
            <a:t> od </a:t>
          </a:r>
          <a:r>
            <a:rPr lang="en-US" sz="3700" kern="1200" dirty="0" err="1"/>
            <a:t>židovske</a:t>
          </a:r>
          <a:r>
            <a:rPr lang="en-US" sz="3700" kern="1200" dirty="0"/>
            <a:t> </a:t>
          </a:r>
          <a:r>
            <a:rPr lang="en-US" sz="3700" kern="1200" dirty="0" err="1"/>
            <a:t>vjere</a:t>
          </a:r>
          <a:r>
            <a:rPr lang="en-US" sz="3700" kern="1200" dirty="0"/>
            <a:t>?</a:t>
          </a:r>
        </a:p>
      </dsp:txBody>
      <dsp:txXfrm>
        <a:off x="4509795" y="784100"/>
        <a:ext cx="3211056" cy="19937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star-of-david-menorah-hebrew-278820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vjeronaucneiskrice.webador.com/nastava-katolickog-vjeronauka/predmetna-nastava/7-razred/zidovstvo-1/vjernicki-zivot-zidova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hyperlink" Target="https://www.canva.com/design/DAFjG32g6NQ/view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TGMDQAXyOL4?feature=oembed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7po2EZ4Y-KU?feature=oembed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_T5qB2LA2N4?feature=oembed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lika 4" descr="Slika na kojoj se prikazuje tekst, snimka zaslona, krug, zvijezda&#10;&#10;Sadržaj generiran umjetnom inteligencijom može biti netočan.">
            <a:extLst>
              <a:ext uri="{FF2B5EF4-FFF2-40B4-BE49-F238E27FC236}">
                <a16:creationId xmlns:a16="http://schemas.microsoft.com/office/drawing/2014/main" id="{3031F361-9E61-1361-A532-408ADB61C4C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9281" r="5719"/>
          <a:stretch>
            <a:fillRect/>
          </a:stretch>
        </p:blipFill>
        <p:spPr>
          <a:xfrm>
            <a:off x="20" y="1"/>
            <a:ext cx="914398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2"/>
            <a:ext cx="6858000" cy="2900518"/>
          </a:xfrm>
        </p:spPr>
        <p:txBody>
          <a:bodyPr>
            <a:normAutofit/>
          </a:bodyPr>
          <a:lstStyle/>
          <a:p>
            <a:r>
              <a:rPr lang="hr-HR">
                <a:solidFill>
                  <a:srgbClr val="FFFFFF"/>
                </a:solidFill>
              </a:rPr>
              <a:t>Vjerski život Židova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159404"/>
            <a:ext cx="6858000" cy="1098395"/>
          </a:xfrm>
        </p:spPr>
        <p:txBody>
          <a:bodyPr>
            <a:normAutofit/>
          </a:bodyPr>
          <a:lstStyle/>
          <a:p>
            <a:r>
              <a:rPr lang="hr-HR">
                <a:solidFill>
                  <a:srgbClr val="FFFFFF"/>
                </a:solidFill>
              </a:rPr>
              <a:t>Radionica za 7. razred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640823"/>
            <a:ext cx="2563994" cy="5583148"/>
          </a:xfrm>
        </p:spPr>
        <p:txBody>
          <a:bodyPr anchor="ctr">
            <a:normAutofit/>
          </a:bodyPr>
          <a:lstStyle/>
          <a:p>
            <a:r>
              <a:rPr lang="hr-HR" sz="4000"/>
              <a:t>Rad u skupinama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44313" y="3465005"/>
            <a:ext cx="5410200" cy="13716"/>
          </a:xfrm>
          <a:custGeom>
            <a:avLst/>
            <a:gdLst>
              <a:gd name="connsiteX0" fmla="*/ 0 w 5410200"/>
              <a:gd name="connsiteY0" fmla="*/ 0 h 13716"/>
              <a:gd name="connsiteX1" fmla="*/ 568071 w 5410200"/>
              <a:gd name="connsiteY1" fmla="*/ 0 h 13716"/>
              <a:gd name="connsiteX2" fmla="*/ 1298448 w 5410200"/>
              <a:gd name="connsiteY2" fmla="*/ 0 h 13716"/>
              <a:gd name="connsiteX3" fmla="*/ 1920621 w 5410200"/>
              <a:gd name="connsiteY3" fmla="*/ 0 h 13716"/>
              <a:gd name="connsiteX4" fmla="*/ 2488692 w 5410200"/>
              <a:gd name="connsiteY4" fmla="*/ 0 h 13716"/>
              <a:gd name="connsiteX5" fmla="*/ 3219069 w 5410200"/>
              <a:gd name="connsiteY5" fmla="*/ 0 h 13716"/>
              <a:gd name="connsiteX6" fmla="*/ 3895344 w 5410200"/>
              <a:gd name="connsiteY6" fmla="*/ 0 h 13716"/>
              <a:gd name="connsiteX7" fmla="*/ 4571619 w 5410200"/>
              <a:gd name="connsiteY7" fmla="*/ 0 h 13716"/>
              <a:gd name="connsiteX8" fmla="*/ 5410200 w 5410200"/>
              <a:gd name="connsiteY8" fmla="*/ 0 h 13716"/>
              <a:gd name="connsiteX9" fmla="*/ 5410200 w 5410200"/>
              <a:gd name="connsiteY9" fmla="*/ 13716 h 13716"/>
              <a:gd name="connsiteX10" fmla="*/ 4842129 w 5410200"/>
              <a:gd name="connsiteY10" fmla="*/ 13716 h 13716"/>
              <a:gd name="connsiteX11" fmla="*/ 4328160 w 5410200"/>
              <a:gd name="connsiteY11" fmla="*/ 13716 h 13716"/>
              <a:gd name="connsiteX12" fmla="*/ 3597783 w 5410200"/>
              <a:gd name="connsiteY12" fmla="*/ 13716 h 13716"/>
              <a:gd name="connsiteX13" fmla="*/ 3029712 w 5410200"/>
              <a:gd name="connsiteY13" fmla="*/ 13716 h 13716"/>
              <a:gd name="connsiteX14" fmla="*/ 2299335 w 5410200"/>
              <a:gd name="connsiteY14" fmla="*/ 13716 h 13716"/>
              <a:gd name="connsiteX15" fmla="*/ 1514856 w 5410200"/>
              <a:gd name="connsiteY15" fmla="*/ 13716 h 13716"/>
              <a:gd name="connsiteX16" fmla="*/ 892683 w 5410200"/>
              <a:gd name="connsiteY16" fmla="*/ 13716 h 13716"/>
              <a:gd name="connsiteX17" fmla="*/ 0 w 5410200"/>
              <a:gd name="connsiteY17" fmla="*/ 13716 h 13716"/>
              <a:gd name="connsiteX18" fmla="*/ 0 w 5410200"/>
              <a:gd name="connsiteY18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3716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09587" y="2854"/>
                  <a:pt x="5409791" y="9451"/>
                  <a:pt x="5410200" y="13716"/>
                </a:cubicBezTo>
                <a:cubicBezTo>
                  <a:pt x="5139060" y="2179"/>
                  <a:pt x="5121593" y="26463"/>
                  <a:pt x="4842129" y="13716"/>
                </a:cubicBezTo>
                <a:cubicBezTo>
                  <a:pt x="4562665" y="969"/>
                  <a:pt x="4448273" y="4915"/>
                  <a:pt x="4328160" y="13716"/>
                </a:cubicBezTo>
                <a:cubicBezTo>
                  <a:pt x="4208047" y="22517"/>
                  <a:pt x="3760936" y="17995"/>
                  <a:pt x="3597783" y="13716"/>
                </a:cubicBezTo>
                <a:cubicBezTo>
                  <a:pt x="3434630" y="9437"/>
                  <a:pt x="3299718" y="28641"/>
                  <a:pt x="3029712" y="13716"/>
                </a:cubicBezTo>
                <a:cubicBezTo>
                  <a:pt x="2759706" y="-1209"/>
                  <a:pt x="2640159" y="22822"/>
                  <a:pt x="2299335" y="13716"/>
                </a:cubicBezTo>
                <a:cubicBezTo>
                  <a:pt x="1958511" y="4610"/>
                  <a:pt x="1801186" y="24413"/>
                  <a:pt x="1514856" y="13716"/>
                </a:cubicBezTo>
                <a:cubicBezTo>
                  <a:pt x="1228526" y="3019"/>
                  <a:pt x="1063509" y="-9877"/>
                  <a:pt x="892683" y="13716"/>
                </a:cubicBezTo>
                <a:cubicBezTo>
                  <a:pt x="721857" y="37309"/>
                  <a:pt x="186945" y="-25469"/>
                  <a:pt x="0" y="13716"/>
                </a:cubicBezTo>
                <a:cubicBezTo>
                  <a:pt x="-342" y="9537"/>
                  <a:pt x="-97" y="6817"/>
                  <a:pt x="0" y="0"/>
                </a:cubicBezTo>
                <a:close/>
              </a:path>
              <a:path w="5410200" h="13716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10660" y="2787"/>
                  <a:pt x="5410166" y="9748"/>
                  <a:pt x="5410200" y="13716"/>
                </a:cubicBezTo>
                <a:cubicBezTo>
                  <a:pt x="5163327" y="36922"/>
                  <a:pt x="5008749" y="6121"/>
                  <a:pt x="4842129" y="13716"/>
                </a:cubicBezTo>
                <a:cubicBezTo>
                  <a:pt x="4675509" y="21311"/>
                  <a:pt x="4433401" y="-5187"/>
                  <a:pt x="4165854" y="13716"/>
                </a:cubicBezTo>
                <a:cubicBezTo>
                  <a:pt x="3898308" y="32619"/>
                  <a:pt x="3809032" y="-13282"/>
                  <a:pt x="3543681" y="13716"/>
                </a:cubicBezTo>
                <a:cubicBezTo>
                  <a:pt x="3278330" y="40714"/>
                  <a:pt x="3073876" y="-20489"/>
                  <a:pt x="2759202" y="13716"/>
                </a:cubicBezTo>
                <a:cubicBezTo>
                  <a:pt x="2444528" y="47921"/>
                  <a:pt x="2204144" y="-1200"/>
                  <a:pt x="1974723" y="13716"/>
                </a:cubicBezTo>
                <a:cubicBezTo>
                  <a:pt x="1745302" y="28632"/>
                  <a:pt x="1602335" y="26918"/>
                  <a:pt x="1406652" y="13716"/>
                </a:cubicBezTo>
                <a:cubicBezTo>
                  <a:pt x="1210969" y="514"/>
                  <a:pt x="923948" y="-1411"/>
                  <a:pt x="730377" y="13716"/>
                </a:cubicBezTo>
                <a:cubicBezTo>
                  <a:pt x="536806" y="28843"/>
                  <a:pt x="336496" y="-4713"/>
                  <a:pt x="0" y="13716"/>
                </a:cubicBezTo>
                <a:cubicBezTo>
                  <a:pt x="-535" y="9547"/>
                  <a:pt x="488" y="451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99F1279-BFC7-09D3-5401-9FD6C4BA3C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8789554"/>
              </p:ext>
            </p:extLst>
          </p:nvPr>
        </p:nvGraphicFramePr>
        <p:xfrm>
          <a:off x="3486013" y="640822"/>
          <a:ext cx="5175384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Slika 3">
            <a:extLst>
              <a:ext uri="{FF2B5EF4-FFF2-40B4-BE49-F238E27FC236}">
                <a16:creationId xmlns:a16="http://schemas.microsoft.com/office/drawing/2014/main" id="{15EA8814-7CFC-9884-50DD-F60E39A1E9A4}"/>
              </a:ext>
            </a:extLst>
          </p:cNvPr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7730646" y="4583700"/>
            <a:ext cx="211328" cy="46329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346" y="397059"/>
            <a:ext cx="3175795" cy="479633"/>
          </a:xfrm>
        </p:spPr>
        <p:txBody>
          <a:bodyPr anchor="b">
            <a:normAutofit fontScale="90000"/>
          </a:bodyPr>
          <a:lstStyle/>
          <a:p>
            <a:r>
              <a:rPr lang="hr-HR" sz="2800" dirty="0"/>
              <a:t>Prezentacija skupina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3E82D5-3BC7-A148-1A1A-3BFDD97D578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383" r="13385" b="2"/>
          <a:stretch>
            <a:fillRect/>
          </a:stretch>
        </p:blipFill>
        <p:spPr>
          <a:xfrm>
            <a:off x="4391167" y="877414"/>
            <a:ext cx="4090159" cy="4984683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434FA563-76F6-CDCF-AEA0-A7B78E4464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768" y="6737718"/>
            <a:ext cx="9155399" cy="123363"/>
            <a:chOff x="-5025" y="6737718"/>
            <a:chExt cx="12207200" cy="123363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D2E3CAA-F1BA-6695-301D-22564C3828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F3F0F2C-04A5-144D-BDCF-C387072897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A3BC3AB-F755-BAC9-619F-3CEF188A68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0515890"/>
              </p:ext>
            </p:extLst>
          </p:nvPr>
        </p:nvGraphicFramePr>
        <p:xfrm>
          <a:off x="521110" y="1435510"/>
          <a:ext cx="3775587" cy="45457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4879EFC-8E62-4E00-973C-C45EE9EC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726524F9-3C7A-10AC-B1C7-02AB5AE1561B}"/>
              </a:ext>
            </a:extLst>
          </p:cNvPr>
          <p:cNvSpPr txBox="1"/>
          <p:nvPr/>
        </p:nvSpPr>
        <p:spPr>
          <a:xfrm>
            <a:off x="479160" y="457200"/>
            <a:ext cx="8182230" cy="13686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700" b="1">
                <a:latin typeface="+mj-lt"/>
                <a:ea typeface="+mj-ea"/>
                <a:cs typeface="+mj-cs"/>
              </a:rPr>
              <a:t>5785. god. – 2024.-2025.</a:t>
            </a: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D6A9C53F-5F90-40A5-8C85-5412D39C8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37560" y="1850683"/>
            <a:ext cx="2468880" cy="18288"/>
          </a:xfrm>
          <a:custGeom>
            <a:avLst/>
            <a:gdLst>
              <a:gd name="connsiteX0" fmla="*/ 0 w 2468880"/>
              <a:gd name="connsiteY0" fmla="*/ 0 h 18288"/>
              <a:gd name="connsiteX1" fmla="*/ 592531 w 2468880"/>
              <a:gd name="connsiteY1" fmla="*/ 0 h 18288"/>
              <a:gd name="connsiteX2" fmla="*/ 1160374 w 2468880"/>
              <a:gd name="connsiteY2" fmla="*/ 0 h 18288"/>
              <a:gd name="connsiteX3" fmla="*/ 1728216 w 2468880"/>
              <a:gd name="connsiteY3" fmla="*/ 0 h 18288"/>
              <a:gd name="connsiteX4" fmla="*/ 2468880 w 2468880"/>
              <a:gd name="connsiteY4" fmla="*/ 0 h 18288"/>
              <a:gd name="connsiteX5" fmla="*/ 2468880 w 2468880"/>
              <a:gd name="connsiteY5" fmla="*/ 18288 h 18288"/>
              <a:gd name="connsiteX6" fmla="*/ 1802282 w 2468880"/>
              <a:gd name="connsiteY6" fmla="*/ 18288 h 18288"/>
              <a:gd name="connsiteX7" fmla="*/ 1209751 w 2468880"/>
              <a:gd name="connsiteY7" fmla="*/ 18288 h 18288"/>
              <a:gd name="connsiteX8" fmla="*/ 641909 w 2468880"/>
              <a:gd name="connsiteY8" fmla="*/ 18288 h 18288"/>
              <a:gd name="connsiteX9" fmla="*/ 0 w 2468880"/>
              <a:gd name="connsiteY9" fmla="*/ 18288 h 18288"/>
              <a:gd name="connsiteX10" fmla="*/ 0 w 2468880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68880" h="18288" fill="none" extrusionOk="0">
                <a:moveTo>
                  <a:pt x="0" y="0"/>
                </a:moveTo>
                <a:cubicBezTo>
                  <a:pt x="171523" y="-1510"/>
                  <a:pt x="416079" y="20036"/>
                  <a:pt x="592531" y="0"/>
                </a:cubicBezTo>
                <a:cubicBezTo>
                  <a:pt x="768983" y="-20036"/>
                  <a:pt x="878305" y="13110"/>
                  <a:pt x="1160374" y="0"/>
                </a:cubicBezTo>
                <a:cubicBezTo>
                  <a:pt x="1442443" y="-13110"/>
                  <a:pt x="1612108" y="24695"/>
                  <a:pt x="1728216" y="0"/>
                </a:cubicBezTo>
                <a:cubicBezTo>
                  <a:pt x="1844324" y="-24695"/>
                  <a:pt x="2271040" y="20667"/>
                  <a:pt x="2468880" y="0"/>
                </a:cubicBezTo>
                <a:cubicBezTo>
                  <a:pt x="2468302" y="4771"/>
                  <a:pt x="2469633" y="12323"/>
                  <a:pt x="2468880" y="18288"/>
                </a:cubicBezTo>
                <a:cubicBezTo>
                  <a:pt x="2229297" y="-14659"/>
                  <a:pt x="2066775" y="30253"/>
                  <a:pt x="1802282" y="18288"/>
                </a:cubicBezTo>
                <a:cubicBezTo>
                  <a:pt x="1537789" y="6323"/>
                  <a:pt x="1379930" y="22266"/>
                  <a:pt x="1209751" y="18288"/>
                </a:cubicBezTo>
                <a:cubicBezTo>
                  <a:pt x="1039572" y="14310"/>
                  <a:pt x="837025" y="12850"/>
                  <a:pt x="641909" y="18288"/>
                </a:cubicBezTo>
                <a:cubicBezTo>
                  <a:pt x="446793" y="23726"/>
                  <a:pt x="170561" y="18472"/>
                  <a:pt x="0" y="18288"/>
                </a:cubicBezTo>
                <a:cubicBezTo>
                  <a:pt x="841" y="12879"/>
                  <a:pt x="-726" y="3977"/>
                  <a:pt x="0" y="0"/>
                </a:cubicBezTo>
                <a:close/>
              </a:path>
              <a:path w="2468880" h="18288" stroke="0" extrusionOk="0">
                <a:moveTo>
                  <a:pt x="0" y="0"/>
                </a:moveTo>
                <a:cubicBezTo>
                  <a:pt x="190931" y="24910"/>
                  <a:pt x="333688" y="11559"/>
                  <a:pt x="567842" y="0"/>
                </a:cubicBezTo>
                <a:cubicBezTo>
                  <a:pt x="801996" y="-11559"/>
                  <a:pt x="939971" y="-5677"/>
                  <a:pt x="1234440" y="0"/>
                </a:cubicBezTo>
                <a:cubicBezTo>
                  <a:pt x="1528909" y="5677"/>
                  <a:pt x="1658539" y="5184"/>
                  <a:pt x="1777594" y="0"/>
                </a:cubicBezTo>
                <a:cubicBezTo>
                  <a:pt x="1896649" y="-5184"/>
                  <a:pt x="2186164" y="23915"/>
                  <a:pt x="2468880" y="0"/>
                </a:cubicBezTo>
                <a:cubicBezTo>
                  <a:pt x="2468266" y="8857"/>
                  <a:pt x="2469384" y="13619"/>
                  <a:pt x="2468880" y="18288"/>
                </a:cubicBezTo>
                <a:cubicBezTo>
                  <a:pt x="2271330" y="36599"/>
                  <a:pt x="2001027" y="31554"/>
                  <a:pt x="1876349" y="18288"/>
                </a:cubicBezTo>
                <a:cubicBezTo>
                  <a:pt x="1751671" y="5022"/>
                  <a:pt x="1364652" y="15063"/>
                  <a:pt x="1209751" y="18288"/>
                </a:cubicBezTo>
                <a:cubicBezTo>
                  <a:pt x="1054850" y="21513"/>
                  <a:pt x="748438" y="20074"/>
                  <a:pt x="617220" y="18288"/>
                </a:cubicBezTo>
                <a:cubicBezTo>
                  <a:pt x="486002" y="16502"/>
                  <a:pt x="237432" y="27200"/>
                  <a:pt x="0" y="18288"/>
                </a:cubicBezTo>
                <a:cubicBezTo>
                  <a:pt x="-487" y="10816"/>
                  <a:pt x="-839" y="605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60592A48-5151-FA2F-0F79-B2B25052DE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785" y="2200165"/>
            <a:ext cx="3019301" cy="3605784"/>
          </a:xfrm>
          <a:prstGeom prst="rect">
            <a:avLst/>
          </a:prstGeom>
        </p:spPr>
      </p:pic>
      <p:pic>
        <p:nvPicPr>
          <p:cNvPr id="3" name="Slika 2" descr="Slika na kojoj se prikazuje krug, snimka zaslona, crta, logotip&#10;&#10;Sadržaj generiran umjetnom inteligencijom može biti netočan.">
            <a:extLst>
              <a:ext uri="{FF2B5EF4-FFF2-40B4-BE49-F238E27FC236}">
                <a16:creationId xmlns:a16="http://schemas.microsoft.com/office/drawing/2014/main" id="{1161D9F7-E69F-BDBD-E06B-4014A214D9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9256" y="2357480"/>
            <a:ext cx="4040093" cy="3605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0673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Židovski blagdani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 err="1">
                <a:solidFill>
                  <a:srgbClr val="FF0000"/>
                </a:solidFill>
              </a:rPr>
              <a:t>Roš</a:t>
            </a:r>
            <a:r>
              <a:rPr dirty="0">
                <a:solidFill>
                  <a:srgbClr val="FF0000"/>
                </a:solidFill>
              </a:rPr>
              <a:t> </a:t>
            </a:r>
            <a:r>
              <a:rPr dirty="0" err="1">
                <a:solidFill>
                  <a:srgbClr val="FF0000"/>
                </a:solidFill>
              </a:rPr>
              <a:t>hašanah</a:t>
            </a:r>
            <a:r>
              <a:rPr dirty="0">
                <a:solidFill>
                  <a:srgbClr val="FF0000"/>
                </a:solidFill>
              </a:rPr>
              <a:t> – Nova </a:t>
            </a:r>
            <a:r>
              <a:rPr dirty="0" err="1">
                <a:solidFill>
                  <a:srgbClr val="FF0000"/>
                </a:solidFill>
              </a:rPr>
              <a:t>godina</a:t>
            </a:r>
            <a:endParaRPr dirty="0">
              <a:solidFill>
                <a:srgbClr val="FF0000"/>
              </a:solidFill>
            </a:endParaRPr>
          </a:p>
          <a:p>
            <a:r>
              <a:rPr dirty="0">
                <a:solidFill>
                  <a:srgbClr val="FF0000"/>
                </a:solidFill>
              </a:rPr>
              <a:t>Jom kipur – Dan </a:t>
            </a:r>
            <a:r>
              <a:rPr dirty="0" err="1">
                <a:solidFill>
                  <a:srgbClr val="FF0000"/>
                </a:solidFill>
              </a:rPr>
              <a:t>pomirenja</a:t>
            </a:r>
            <a:endParaRPr dirty="0">
              <a:solidFill>
                <a:srgbClr val="FF0000"/>
              </a:solidFill>
            </a:endParaRPr>
          </a:p>
          <a:p>
            <a:r>
              <a:rPr dirty="0" err="1">
                <a:solidFill>
                  <a:srgbClr val="FF0000"/>
                </a:solidFill>
              </a:rPr>
              <a:t>Sukot</a:t>
            </a:r>
            <a:r>
              <a:rPr dirty="0">
                <a:solidFill>
                  <a:srgbClr val="FF0000"/>
                </a:solidFill>
              </a:rPr>
              <a:t> – </a:t>
            </a:r>
            <a:r>
              <a:rPr dirty="0" err="1">
                <a:solidFill>
                  <a:srgbClr val="FF0000"/>
                </a:solidFill>
              </a:rPr>
              <a:t>Blagdan</a:t>
            </a:r>
            <a:r>
              <a:rPr dirty="0">
                <a:solidFill>
                  <a:srgbClr val="FF0000"/>
                </a:solidFill>
              </a:rPr>
              <a:t> </a:t>
            </a:r>
            <a:r>
              <a:rPr dirty="0" err="1">
                <a:solidFill>
                  <a:srgbClr val="FF0000"/>
                </a:solidFill>
              </a:rPr>
              <a:t>sjenica</a:t>
            </a:r>
            <a:endParaRPr dirty="0">
              <a:solidFill>
                <a:srgbClr val="FF0000"/>
              </a:solidFill>
            </a:endParaRPr>
          </a:p>
          <a:p>
            <a:r>
              <a:rPr dirty="0">
                <a:solidFill>
                  <a:srgbClr val="00B050"/>
                </a:solidFill>
              </a:rPr>
              <a:t>Hanuka – </a:t>
            </a:r>
            <a:r>
              <a:rPr dirty="0" err="1">
                <a:solidFill>
                  <a:srgbClr val="00B050"/>
                </a:solidFill>
              </a:rPr>
              <a:t>Svečanost</a:t>
            </a:r>
            <a:r>
              <a:rPr dirty="0">
                <a:solidFill>
                  <a:srgbClr val="00B050"/>
                </a:solidFill>
              </a:rPr>
              <a:t> </a:t>
            </a:r>
            <a:r>
              <a:rPr dirty="0" err="1">
                <a:solidFill>
                  <a:srgbClr val="00B050"/>
                </a:solidFill>
              </a:rPr>
              <a:t>svjetla</a:t>
            </a:r>
            <a:endParaRPr dirty="0">
              <a:solidFill>
                <a:srgbClr val="00B050"/>
              </a:solidFill>
            </a:endParaRPr>
          </a:p>
          <a:p>
            <a:r>
              <a:rPr dirty="0">
                <a:solidFill>
                  <a:srgbClr val="00B050"/>
                </a:solidFill>
              </a:rPr>
              <a:t>Purim – </a:t>
            </a:r>
            <a:r>
              <a:rPr dirty="0" err="1">
                <a:solidFill>
                  <a:srgbClr val="00B050"/>
                </a:solidFill>
              </a:rPr>
              <a:t>Ždrijeb</a:t>
            </a:r>
            <a:endParaRPr dirty="0">
              <a:solidFill>
                <a:srgbClr val="00B050"/>
              </a:solidFill>
            </a:endParaRPr>
          </a:p>
          <a:p>
            <a:r>
              <a:rPr dirty="0">
                <a:solidFill>
                  <a:srgbClr val="0070C0"/>
                </a:solidFill>
              </a:rPr>
              <a:t>Pesah – Pasha</a:t>
            </a:r>
          </a:p>
          <a:p>
            <a:r>
              <a:rPr dirty="0" err="1">
                <a:solidFill>
                  <a:srgbClr val="0070C0"/>
                </a:solidFill>
              </a:rPr>
              <a:t>Šavuot</a:t>
            </a:r>
            <a:r>
              <a:rPr dirty="0">
                <a:solidFill>
                  <a:srgbClr val="0070C0"/>
                </a:solidFill>
              </a:rPr>
              <a:t> – </a:t>
            </a:r>
            <a:r>
              <a:rPr dirty="0" err="1">
                <a:solidFill>
                  <a:srgbClr val="0070C0"/>
                </a:solidFill>
              </a:rPr>
              <a:t>Pedesetnica</a:t>
            </a:r>
            <a:endParaRPr dirty="0">
              <a:solidFill>
                <a:srgbClr val="0070C0"/>
              </a:solidFill>
            </a:endParaRPr>
          </a:p>
        </p:txBody>
      </p:sp>
      <p:sp>
        <p:nvSpPr>
          <p:cNvPr id="4" name="Pravokutnik 3">
            <a:extLst>
              <a:ext uri="{FF2B5EF4-FFF2-40B4-BE49-F238E27FC236}">
                <a16:creationId xmlns:a16="http://schemas.microsoft.com/office/drawing/2014/main" id="{9465A069-5895-D21D-3FF3-62206A1FC684}"/>
              </a:ext>
            </a:extLst>
          </p:cNvPr>
          <p:cNvSpPr/>
          <p:nvPr/>
        </p:nvSpPr>
        <p:spPr>
          <a:xfrm rot="18799366">
            <a:off x="4359601" y="3321296"/>
            <a:ext cx="4829655" cy="923330"/>
          </a:xfrm>
          <a:custGeom>
            <a:avLst/>
            <a:gdLst>
              <a:gd name="connsiteX0" fmla="*/ 0 w 4829655"/>
              <a:gd name="connsiteY0" fmla="*/ 0 h 923330"/>
              <a:gd name="connsiteX1" fmla="*/ 4829655 w 4829655"/>
              <a:gd name="connsiteY1" fmla="*/ 0 h 923330"/>
              <a:gd name="connsiteX2" fmla="*/ 4829655 w 4829655"/>
              <a:gd name="connsiteY2" fmla="*/ 923330 h 923330"/>
              <a:gd name="connsiteX3" fmla="*/ 0 w 4829655"/>
              <a:gd name="connsiteY3" fmla="*/ 923330 h 923330"/>
              <a:gd name="connsiteX4" fmla="*/ 0 w 4829655"/>
              <a:gd name="connsiteY4" fmla="*/ 0 h 923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29655" h="923330" extrusionOk="0">
                <a:moveTo>
                  <a:pt x="0" y="0"/>
                </a:moveTo>
                <a:cubicBezTo>
                  <a:pt x="2135178" y="-74141"/>
                  <a:pt x="2425159" y="119164"/>
                  <a:pt x="4829655" y="0"/>
                </a:cubicBezTo>
                <a:cubicBezTo>
                  <a:pt x="4863593" y="210306"/>
                  <a:pt x="4826335" y="777272"/>
                  <a:pt x="4829655" y="923330"/>
                </a:cubicBezTo>
                <a:cubicBezTo>
                  <a:pt x="3062390" y="907762"/>
                  <a:pt x="2413410" y="882236"/>
                  <a:pt x="0" y="923330"/>
                </a:cubicBezTo>
                <a:cubicBezTo>
                  <a:pt x="73249" y="484055"/>
                  <a:pt x="9455" y="111324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832229321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rad u skupinama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7B019A-4971-1AAF-2B32-A7418DF080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91978-28D3-32FD-8A00-A5CF04BD4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Židovski blagdani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D45A1B-8367-1AE0-C499-3B9B42105D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 err="1">
                <a:solidFill>
                  <a:srgbClr val="FF0000"/>
                </a:solidFill>
              </a:rPr>
              <a:t>Roš</a:t>
            </a:r>
            <a:r>
              <a:rPr dirty="0">
                <a:solidFill>
                  <a:srgbClr val="FF0000"/>
                </a:solidFill>
              </a:rPr>
              <a:t> </a:t>
            </a:r>
            <a:r>
              <a:rPr dirty="0" err="1">
                <a:solidFill>
                  <a:srgbClr val="FF0000"/>
                </a:solidFill>
              </a:rPr>
              <a:t>hašanah</a:t>
            </a:r>
            <a:r>
              <a:rPr dirty="0">
                <a:solidFill>
                  <a:srgbClr val="FF0000"/>
                </a:solidFill>
              </a:rPr>
              <a:t> – Nova </a:t>
            </a:r>
            <a:r>
              <a:rPr dirty="0" err="1">
                <a:solidFill>
                  <a:srgbClr val="FF0000"/>
                </a:solidFill>
              </a:rPr>
              <a:t>godina</a:t>
            </a:r>
            <a:endParaRPr dirty="0">
              <a:solidFill>
                <a:srgbClr val="FF0000"/>
              </a:solidFill>
            </a:endParaRPr>
          </a:p>
          <a:p>
            <a:r>
              <a:rPr dirty="0">
                <a:solidFill>
                  <a:srgbClr val="FF0000"/>
                </a:solidFill>
              </a:rPr>
              <a:t>Jom kipur – Dan </a:t>
            </a:r>
            <a:r>
              <a:rPr dirty="0" err="1">
                <a:solidFill>
                  <a:srgbClr val="FF0000"/>
                </a:solidFill>
              </a:rPr>
              <a:t>pomirenja</a:t>
            </a:r>
            <a:endParaRPr dirty="0">
              <a:solidFill>
                <a:srgbClr val="FF0000"/>
              </a:solidFill>
            </a:endParaRPr>
          </a:p>
          <a:p>
            <a:r>
              <a:rPr dirty="0" err="1">
                <a:solidFill>
                  <a:srgbClr val="FF0000"/>
                </a:solidFill>
              </a:rPr>
              <a:t>Sukot</a:t>
            </a:r>
            <a:r>
              <a:rPr dirty="0">
                <a:solidFill>
                  <a:srgbClr val="FF0000"/>
                </a:solidFill>
              </a:rPr>
              <a:t> – </a:t>
            </a:r>
            <a:r>
              <a:rPr dirty="0" err="1">
                <a:solidFill>
                  <a:srgbClr val="FF0000"/>
                </a:solidFill>
              </a:rPr>
              <a:t>Blagdan</a:t>
            </a:r>
            <a:r>
              <a:rPr dirty="0">
                <a:solidFill>
                  <a:srgbClr val="FF0000"/>
                </a:solidFill>
              </a:rPr>
              <a:t> </a:t>
            </a:r>
            <a:r>
              <a:rPr dirty="0" err="1">
                <a:solidFill>
                  <a:srgbClr val="FF0000"/>
                </a:solidFill>
              </a:rPr>
              <a:t>sjenica</a:t>
            </a:r>
            <a:endParaRPr dirty="0">
              <a:solidFill>
                <a:srgbClr val="FF0000"/>
              </a:solidFill>
            </a:endParaRPr>
          </a:p>
          <a:p>
            <a:r>
              <a:rPr dirty="0">
                <a:solidFill>
                  <a:srgbClr val="00B050"/>
                </a:solidFill>
              </a:rPr>
              <a:t>Hanuka – </a:t>
            </a:r>
            <a:r>
              <a:rPr dirty="0" err="1">
                <a:solidFill>
                  <a:srgbClr val="00B050"/>
                </a:solidFill>
              </a:rPr>
              <a:t>Svečanost</a:t>
            </a:r>
            <a:r>
              <a:rPr dirty="0">
                <a:solidFill>
                  <a:srgbClr val="00B050"/>
                </a:solidFill>
              </a:rPr>
              <a:t> </a:t>
            </a:r>
            <a:r>
              <a:rPr dirty="0" err="1">
                <a:solidFill>
                  <a:srgbClr val="00B050"/>
                </a:solidFill>
              </a:rPr>
              <a:t>svjetla</a:t>
            </a:r>
            <a:endParaRPr dirty="0">
              <a:solidFill>
                <a:srgbClr val="00B050"/>
              </a:solidFill>
            </a:endParaRPr>
          </a:p>
          <a:p>
            <a:r>
              <a:rPr dirty="0">
                <a:solidFill>
                  <a:srgbClr val="00B050"/>
                </a:solidFill>
              </a:rPr>
              <a:t>Purim – </a:t>
            </a:r>
            <a:r>
              <a:rPr dirty="0" err="1">
                <a:solidFill>
                  <a:srgbClr val="00B050"/>
                </a:solidFill>
              </a:rPr>
              <a:t>Ždrijeb</a:t>
            </a:r>
            <a:endParaRPr dirty="0">
              <a:solidFill>
                <a:srgbClr val="00B050"/>
              </a:solidFill>
            </a:endParaRPr>
          </a:p>
          <a:p>
            <a:r>
              <a:rPr dirty="0">
                <a:solidFill>
                  <a:srgbClr val="0070C0"/>
                </a:solidFill>
              </a:rPr>
              <a:t>Pesah – Pasha</a:t>
            </a:r>
          </a:p>
          <a:p>
            <a:r>
              <a:rPr dirty="0" err="1">
                <a:solidFill>
                  <a:srgbClr val="0070C0"/>
                </a:solidFill>
              </a:rPr>
              <a:t>Šavuot</a:t>
            </a:r>
            <a:r>
              <a:rPr dirty="0">
                <a:solidFill>
                  <a:srgbClr val="0070C0"/>
                </a:solidFill>
              </a:rPr>
              <a:t> – </a:t>
            </a:r>
            <a:r>
              <a:rPr dirty="0" err="1">
                <a:solidFill>
                  <a:srgbClr val="0070C0"/>
                </a:solidFill>
              </a:rPr>
              <a:t>Pedesetnica</a:t>
            </a:r>
            <a:endParaRPr dirty="0">
              <a:solidFill>
                <a:srgbClr val="0070C0"/>
              </a:solidFill>
            </a:endParaRPr>
          </a:p>
        </p:txBody>
      </p:sp>
      <p:sp>
        <p:nvSpPr>
          <p:cNvPr id="6" name="Pravokutnik 5">
            <a:extLst>
              <a:ext uri="{FF2B5EF4-FFF2-40B4-BE49-F238E27FC236}">
                <a16:creationId xmlns:a16="http://schemas.microsoft.com/office/drawing/2014/main" id="{825B0EB9-F81C-B675-771E-D386CA740F90}"/>
              </a:ext>
            </a:extLst>
          </p:cNvPr>
          <p:cNvSpPr/>
          <p:nvPr/>
        </p:nvSpPr>
        <p:spPr>
          <a:xfrm rot="18799366">
            <a:off x="3012178" y="3578815"/>
            <a:ext cx="6874960" cy="923330"/>
          </a:xfrm>
          <a:custGeom>
            <a:avLst/>
            <a:gdLst>
              <a:gd name="connsiteX0" fmla="*/ 0 w 6874960"/>
              <a:gd name="connsiteY0" fmla="*/ 0 h 923330"/>
              <a:gd name="connsiteX1" fmla="*/ 6874960 w 6874960"/>
              <a:gd name="connsiteY1" fmla="*/ 0 h 923330"/>
              <a:gd name="connsiteX2" fmla="*/ 6874960 w 6874960"/>
              <a:gd name="connsiteY2" fmla="*/ 923330 h 923330"/>
              <a:gd name="connsiteX3" fmla="*/ 0 w 6874960"/>
              <a:gd name="connsiteY3" fmla="*/ 923330 h 923330"/>
              <a:gd name="connsiteX4" fmla="*/ 0 w 6874960"/>
              <a:gd name="connsiteY4" fmla="*/ 0 h 923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74960" h="923330" extrusionOk="0">
                <a:moveTo>
                  <a:pt x="0" y="0"/>
                </a:moveTo>
                <a:cubicBezTo>
                  <a:pt x="1190137" y="-74141"/>
                  <a:pt x="4107784" y="119164"/>
                  <a:pt x="6874960" y="0"/>
                </a:cubicBezTo>
                <a:cubicBezTo>
                  <a:pt x="6908898" y="210306"/>
                  <a:pt x="6871640" y="777272"/>
                  <a:pt x="6874960" y="923330"/>
                </a:cubicBezTo>
                <a:cubicBezTo>
                  <a:pt x="5284424" y="907762"/>
                  <a:pt x="2111758" y="882236"/>
                  <a:pt x="0" y="923330"/>
                </a:cubicBezTo>
                <a:cubicBezTo>
                  <a:pt x="73249" y="484055"/>
                  <a:pt x="9455" y="111324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832229321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iznošenje rezultata rada</a:t>
            </a:r>
          </a:p>
        </p:txBody>
      </p:sp>
    </p:spTree>
    <p:extLst>
      <p:ext uri="{BB962C8B-B14F-4D97-AF65-F5344CB8AC3E}">
        <p14:creationId xmlns:p14="http://schemas.microsoft.com/office/powerpoint/2010/main" val="41875754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6E9B3E6-E277-4D68-BA48-9CB43FFBD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16597"/>
            <a:ext cx="548639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59" y="613954"/>
            <a:ext cx="8180615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723" y="809898"/>
            <a:ext cx="7629757" cy="1554480"/>
          </a:xfrm>
        </p:spPr>
        <p:txBody>
          <a:bodyPr anchor="ctr">
            <a:normAutofit/>
          </a:bodyPr>
          <a:lstStyle/>
          <a:p>
            <a:r>
              <a:rPr lang="hr-HR" sz="4200"/>
              <a:t>Usporedba s kršćanstvom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28650" y="6485313"/>
            <a:ext cx="78867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55980C8-0467-C657-ECC4-5EC2DE42E4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1433087"/>
              </p:ext>
            </p:extLst>
          </p:nvPr>
        </p:nvGraphicFramePr>
        <p:xfrm>
          <a:off x="678451" y="3017519"/>
          <a:ext cx="7783830" cy="3209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45" y="1110380"/>
            <a:ext cx="3461515" cy="1143000"/>
          </a:xfrm>
        </p:spPr>
        <p:txBody>
          <a:bodyPr>
            <a:normAutofit/>
          </a:bodyPr>
          <a:lstStyle/>
          <a:p>
            <a:r>
              <a:rPr lang="hr-HR" dirty="0"/>
              <a:t>Ponovimo</a:t>
            </a:r>
            <a:endParaRPr dirty="0"/>
          </a:p>
        </p:txBody>
      </p:sp>
      <p:pic>
        <p:nvPicPr>
          <p:cNvPr id="5" name="Slika 4">
            <a:hlinkClick r:id="rId2"/>
            <a:extLst>
              <a:ext uri="{FF2B5EF4-FFF2-40B4-BE49-F238E27FC236}">
                <a16:creationId xmlns:a16="http://schemas.microsoft.com/office/drawing/2014/main" id="{D3BC35BB-54FA-2206-D398-7F039B6A41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491595"/>
            <a:ext cx="4232742" cy="3165309"/>
          </a:xfrm>
          <a:custGeom>
            <a:avLst/>
            <a:gdLst>
              <a:gd name="connsiteX0" fmla="*/ 0 w 4232742"/>
              <a:gd name="connsiteY0" fmla="*/ 0 h 3165309"/>
              <a:gd name="connsiteX1" fmla="*/ 444438 w 4232742"/>
              <a:gd name="connsiteY1" fmla="*/ 0 h 3165309"/>
              <a:gd name="connsiteX2" fmla="*/ 931203 w 4232742"/>
              <a:gd name="connsiteY2" fmla="*/ 0 h 3165309"/>
              <a:gd name="connsiteX3" fmla="*/ 1544951 w 4232742"/>
              <a:gd name="connsiteY3" fmla="*/ 0 h 3165309"/>
              <a:gd name="connsiteX4" fmla="*/ 2031716 w 4232742"/>
              <a:gd name="connsiteY4" fmla="*/ 0 h 3165309"/>
              <a:gd name="connsiteX5" fmla="*/ 2645464 w 4232742"/>
              <a:gd name="connsiteY5" fmla="*/ 0 h 3165309"/>
              <a:gd name="connsiteX6" fmla="*/ 3216884 w 4232742"/>
              <a:gd name="connsiteY6" fmla="*/ 0 h 3165309"/>
              <a:gd name="connsiteX7" fmla="*/ 4232742 w 4232742"/>
              <a:gd name="connsiteY7" fmla="*/ 0 h 3165309"/>
              <a:gd name="connsiteX8" fmla="*/ 4232742 w 4232742"/>
              <a:gd name="connsiteY8" fmla="*/ 590858 h 3165309"/>
              <a:gd name="connsiteX9" fmla="*/ 4232742 w 4232742"/>
              <a:gd name="connsiteY9" fmla="*/ 1086756 h 3165309"/>
              <a:gd name="connsiteX10" fmla="*/ 4232742 w 4232742"/>
              <a:gd name="connsiteY10" fmla="*/ 1519348 h 3165309"/>
              <a:gd name="connsiteX11" fmla="*/ 4232742 w 4232742"/>
              <a:gd name="connsiteY11" fmla="*/ 2110206 h 3165309"/>
              <a:gd name="connsiteX12" fmla="*/ 4232742 w 4232742"/>
              <a:gd name="connsiteY12" fmla="*/ 2701064 h 3165309"/>
              <a:gd name="connsiteX13" fmla="*/ 4232742 w 4232742"/>
              <a:gd name="connsiteY13" fmla="*/ 3165309 h 3165309"/>
              <a:gd name="connsiteX14" fmla="*/ 3788304 w 4232742"/>
              <a:gd name="connsiteY14" fmla="*/ 3165309 h 3165309"/>
              <a:gd name="connsiteX15" fmla="*/ 3174557 w 4232742"/>
              <a:gd name="connsiteY15" fmla="*/ 3165309 h 3165309"/>
              <a:gd name="connsiteX16" fmla="*/ 2645464 w 4232742"/>
              <a:gd name="connsiteY16" fmla="*/ 3165309 h 3165309"/>
              <a:gd name="connsiteX17" fmla="*/ 2243353 w 4232742"/>
              <a:gd name="connsiteY17" fmla="*/ 3165309 h 3165309"/>
              <a:gd name="connsiteX18" fmla="*/ 1756588 w 4232742"/>
              <a:gd name="connsiteY18" fmla="*/ 3165309 h 3165309"/>
              <a:gd name="connsiteX19" fmla="*/ 1269823 w 4232742"/>
              <a:gd name="connsiteY19" fmla="*/ 3165309 h 3165309"/>
              <a:gd name="connsiteX20" fmla="*/ 783057 w 4232742"/>
              <a:gd name="connsiteY20" fmla="*/ 3165309 h 3165309"/>
              <a:gd name="connsiteX21" fmla="*/ 0 w 4232742"/>
              <a:gd name="connsiteY21" fmla="*/ 3165309 h 3165309"/>
              <a:gd name="connsiteX22" fmla="*/ 0 w 4232742"/>
              <a:gd name="connsiteY22" fmla="*/ 2606104 h 3165309"/>
              <a:gd name="connsiteX23" fmla="*/ 0 w 4232742"/>
              <a:gd name="connsiteY23" fmla="*/ 2046900 h 3165309"/>
              <a:gd name="connsiteX24" fmla="*/ 0 w 4232742"/>
              <a:gd name="connsiteY24" fmla="*/ 1487695 h 3165309"/>
              <a:gd name="connsiteX25" fmla="*/ 0 w 4232742"/>
              <a:gd name="connsiteY25" fmla="*/ 960144 h 3165309"/>
              <a:gd name="connsiteX26" fmla="*/ 0 w 4232742"/>
              <a:gd name="connsiteY26" fmla="*/ 0 h 3165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232742" h="3165309" fill="none" extrusionOk="0">
                <a:moveTo>
                  <a:pt x="0" y="0"/>
                </a:moveTo>
                <a:cubicBezTo>
                  <a:pt x="107113" y="-9974"/>
                  <a:pt x="286794" y="207"/>
                  <a:pt x="444438" y="0"/>
                </a:cubicBezTo>
                <a:cubicBezTo>
                  <a:pt x="602082" y="-207"/>
                  <a:pt x="714180" y="52758"/>
                  <a:pt x="931203" y="0"/>
                </a:cubicBezTo>
                <a:cubicBezTo>
                  <a:pt x="1148227" y="-52758"/>
                  <a:pt x="1373895" y="7544"/>
                  <a:pt x="1544951" y="0"/>
                </a:cubicBezTo>
                <a:cubicBezTo>
                  <a:pt x="1716007" y="-7544"/>
                  <a:pt x="1906855" y="15943"/>
                  <a:pt x="2031716" y="0"/>
                </a:cubicBezTo>
                <a:cubicBezTo>
                  <a:pt x="2156577" y="-15943"/>
                  <a:pt x="2339887" y="58108"/>
                  <a:pt x="2645464" y="0"/>
                </a:cubicBezTo>
                <a:cubicBezTo>
                  <a:pt x="2951041" y="-58108"/>
                  <a:pt x="3026642" y="52887"/>
                  <a:pt x="3216884" y="0"/>
                </a:cubicBezTo>
                <a:cubicBezTo>
                  <a:pt x="3407126" y="-52887"/>
                  <a:pt x="3790174" y="9049"/>
                  <a:pt x="4232742" y="0"/>
                </a:cubicBezTo>
                <a:cubicBezTo>
                  <a:pt x="4246948" y="204593"/>
                  <a:pt x="4214056" y="382254"/>
                  <a:pt x="4232742" y="590858"/>
                </a:cubicBezTo>
                <a:cubicBezTo>
                  <a:pt x="4251428" y="799462"/>
                  <a:pt x="4175072" y="978065"/>
                  <a:pt x="4232742" y="1086756"/>
                </a:cubicBezTo>
                <a:cubicBezTo>
                  <a:pt x="4290412" y="1195447"/>
                  <a:pt x="4215982" y="1415629"/>
                  <a:pt x="4232742" y="1519348"/>
                </a:cubicBezTo>
                <a:cubicBezTo>
                  <a:pt x="4249502" y="1623067"/>
                  <a:pt x="4168981" y="1928690"/>
                  <a:pt x="4232742" y="2110206"/>
                </a:cubicBezTo>
                <a:cubicBezTo>
                  <a:pt x="4296503" y="2291722"/>
                  <a:pt x="4221339" y="2581350"/>
                  <a:pt x="4232742" y="2701064"/>
                </a:cubicBezTo>
                <a:cubicBezTo>
                  <a:pt x="4244145" y="2820778"/>
                  <a:pt x="4192686" y="2976999"/>
                  <a:pt x="4232742" y="3165309"/>
                </a:cubicBezTo>
                <a:cubicBezTo>
                  <a:pt x="4095268" y="3195586"/>
                  <a:pt x="3912821" y="3132950"/>
                  <a:pt x="3788304" y="3165309"/>
                </a:cubicBezTo>
                <a:cubicBezTo>
                  <a:pt x="3663787" y="3197668"/>
                  <a:pt x="3345073" y="3135567"/>
                  <a:pt x="3174557" y="3165309"/>
                </a:cubicBezTo>
                <a:cubicBezTo>
                  <a:pt x="3004041" y="3195051"/>
                  <a:pt x="2849066" y="3138113"/>
                  <a:pt x="2645464" y="3165309"/>
                </a:cubicBezTo>
                <a:cubicBezTo>
                  <a:pt x="2441862" y="3192505"/>
                  <a:pt x="2388905" y="3147762"/>
                  <a:pt x="2243353" y="3165309"/>
                </a:cubicBezTo>
                <a:cubicBezTo>
                  <a:pt x="2097801" y="3182856"/>
                  <a:pt x="1913689" y="3151105"/>
                  <a:pt x="1756588" y="3165309"/>
                </a:cubicBezTo>
                <a:cubicBezTo>
                  <a:pt x="1599487" y="3179513"/>
                  <a:pt x="1416517" y="3131129"/>
                  <a:pt x="1269823" y="3165309"/>
                </a:cubicBezTo>
                <a:cubicBezTo>
                  <a:pt x="1123129" y="3199489"/>
                  <a:pt x="969967" y="3160741"/>
                  <a:pt x="783057" y="3165309"/>
                </a:cubicBezTo>
                <a:cubicBezTo>
                  <a:pt x="596147" y="3169877"/>
                  <a:pt x="389044" y="3121974"/>
                  <a:pt x="0" y="3165309"/>
                </a:cubicBezTo>
                <a:cubicBezTo>
                  <a:pt x="-49041" y="2943386"/>
                  <a:pt x="8996" y="2781770"/>
                  <a:pt x="0" y="2606104"/>
                </a:cubicBezTo>
                <a:cubicBezTo>
                  <a:pt x="-8996" y="2430438"/>
                  <a:pt x="41748" y="2265843"/>
                  <a:pt x="0" y="2046900"/>
                </a:cubicBezTo>
                <a:cubicBezTo>
                  <a:pt x="-41748" y="1827957"/>
                  <a:pt x="1607" y="1684919"/>
                  <a:pt x="0" y="1487695"/>
                </a:cubicBezTo>
                <a:cubicBezTo>
                  <a:pt x="-1607" y="1290471"/>
                  <a:pt x="62896" y="1202332"/>
                  <a:pt x="0" y="960144"/>
                </a:cubicBezTo>
                <a:cubicBezTo>
                  <a:pt x="-62896" y="717956"/>
                  <a:pt x="11954" y="256395"/>
                  <a:pt x="0" y="0"/>
                </a:cubicBezTo>
                <a:close/>
              </a:path>
              <a:path w="4232742" h="3165309" stroke="0" extrusionOk="0">
                <a:moveTo>
                  <a:pt x="0" y="0"/>
                </a:moveTo>
                <a:cubicBezTo>
                  <a:pt x="157228" y="-16627"/>
                  <a:pt x="403717" y="65913"/>
                  <a:pt x="571420" y="0"/>
                </a:cubicBezTo>
                <a:cubicBezTo>
                  <a:pt x="739123" y="-65913"/>
                  <a:pt x="982437" y="37403"/>
                  <a:pt x="1142840" y="0"/>
                </a:cubicBezTo>
                <a:cubicBezTo>
                  <a:pt x="1303243" y="-37403"/>
                  <a:pt x="1452364" y="45393"/>
                  <a:pt x="1544951" y="0"/>
                </a:cubicBezTo>
                <a:cubicBezTo>
                  <a:pt x="1637538" y="-45393"/>
                  <a:pt x="2021238" y="22299"/>
                  <a:pt x="2158698" y="0"/>
                </a:cubicBezTo>
                <a:cubicBezTo>
                  <a:pt x="2296158" y="-22299"/>
                  <a:pt x="2563780" y="72681"/>
                  <a:pt x="2772446" y="0"/>
                </a:cubicBezTo>
                <a:cubicBezTo>
                  <a:pt x="2981112" y="-72681"/>
                  <a:pt x="3083358" y="72694"/>
                  <a:pt x="3386194" y="0"/>
                </a:cubicBezTo>
                <a:cubicBezTo>
                  <a:pt x="3689030" y="-72694"/>
                  <a:pt x="3977656" y="2057"/>
                  <a:pt x="4232742" y="0"/>
                </a:cubicBezTo>
                <a:cubicBezTo>
                  <a:pt x="4246041" y="158890"/>
                  <a:pt x="4221266" y="361155"/>
                  <a:pt x="4232742" y="495898"/>
                </a:cubicBezTo>
                <a:cubicBezTo>
                  <a:pt x="4244218" y="630641"/>
                  <a:pt x="4211700" y="828469"/>
                  <a:pt x="4232742" y="1086756"/>
                </a:cubicBezTo>
                <a:cubicBezTo>
                  <a:pt x="4253784" y="1345043"/>
                  <a:pt x="4217347" y="1368845"/>
                  <a:pt x="4232742" y="1645961"/>
                </a:cubicBezTo>
                <a:cubicBezTo>
                  <a:pt x="4248137" y="1923078"/>
                  <a:pt x="4199004" y="1934387"/>
                  <a:pt x="4232742" y="2205165"/>
                </a:cubicBezTo>
                <a:cubicBezTo>
                  <a:pt x="4266480" y="2475943"/>
                  <a:pt x="4198467" y="2578870"/>
                  <a:pt x="4232742" y="2701064"/>
                </a:cubicBezTo>
                <a:cubicBezTo>
                  <a:pt x="4267017" y="2823258"/>
                  <a:pt x="4226168" y="2959480"/>
                  <a:pt x="4232742" y="3165309"/>
                </a:cubicBezTo>
                <a:cubicBezTo>
                  <a:pt x="3970797" y="3197131"/>
                  <a:pt x="3812000" y="3105211"/>
                  <a:pt x="3703649" y="3165309"/>
                </a:cubicBezTo>
                <a:cubicBezTo>
                  <a:pt x="3595298" y="3225407"/>
                  <a:pt x="3401471" y="3157129"/>
                  <a:pt x="3216884" y="3165309"/>
                </a:cubicBezTo>
                <a:cubicBezTo>
                  <a:pt x="3032297" y="3173489"/>
                  <a:pt x="2791244" y="3152208"/>
                  <a:pt x="2645464" y="3165309"/>
                </a:cubicBezTo>
                <a:cubicBezTo>
                  <a:pt x="2499684" y="3178410"/>
                  <a:pt x="2265107" y="3110828"/>
                  <a:pt x="2158698" y="3165309"/>
                </a:cubicBezTo>
                <a:cubicBezTo>
                  <a:pt x="2052289" y="3219790"/>
                  <a:pt x="1897704" y="3130740"/>
                  <a:pt x="1756588" y="3165309"/>
                </a:cubicBezTo>
                <a:cubicBezTo>
                  <a:pt x="1615472" y="3199878"/>
                  <a:pt x="1386856" y="3164447"/>
                  <a:pt x="1227495" y="3165309"/>
                </a:cubicBezTo>
                <a:cubicBezTo>
                  <a:pt x="1068134" y="3166171"/>
                  <a:pt x="917834" y="3165259"/>
                  <a:pt x="740730" y="3165309"/>
                </a:cubicBezTo>
                <a:cubicBezTo>
                  <a:pt x="563627" y="3165359"/>
                  <a:pt x="362539" y="3132558"/>
                  <a:pt x="0" y="3165309"/>
                </a:cubicBezTo>
                <a:cubicBezTo>
                  <a:pt x="-56250" y="2983784"/>
                  <a:pt x="24768" y="2794314"/>
                  <a:pt x="0" y="2606104"/>
                </a:cubicBezTo>
                <a:cubicBezTo>
                  <a:pt x="-24768" y="2417895"/>
                  <a:pt x="1597" y="2362728"/>
                  <a:pt x="0" y="2141859"/>
                </a:cubicBezTo>
                <a:cubicBezTo>
                  <a:pt x="-1597" y="1920990"/>
                  <a:pt x="8397" y="1828927"/>
                  <a:pt x="0" y="1709267"/>
                </a:cubicBezTo>
                <a:cubicBezTo>
                  <a:pt x="-8397" y="1589607"/>
                  <a:pt x="51602" y="1476488"/>
                  <a:pt x="0" y="1276675"/>
                </a:cubicBezTo>
                <a:cubicBezTo>
                  <a:pt x="-51602" y="1076862"/>
                  <a:pt x="21778" y="934216"/>
                  <a:pt x="0" y="844082"/>
                </a:cubicBezTo>
                <a:cubicBezTo>
                  <a:pt x="-21778" y="753948"/>
                  <a:pt x="42157" y="280536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8775474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7" name="Slika 6">
            <a:hlinkClick r:id="rId4"/>
            <a:extLst>
              <a:ext uri="{FF2B5EF4-FFF2-40B4-BE49-F238E27FC236}">
                <a16:creationId xmlns:a16="http://schemas.microsoft.com/office/drawing/2014/main" id="{5CF2FF9B-22C1-C0BD-79CF-4D4FC59584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8715" y="454725"/>
            <a:ext cx="4861492" cy="2741254"/>
          </a:xfrm>
          <a:custGeom>
            <a:avLst/>
            <a:gdLst>
              <a:gd name="connsiteX0" fmla="*/ 0 w 4861492"/>
              <a:gd name="connsiteY0" fmla="*/ 0 h 2741254"/>
              <a:gd name="connsiteX1" fmla="*/ 491551 w 4861492"/>
              <a:gd name="connsiteY1" fmla="*/ 0 h 2741254"/>
              <a:gd name="connsiteX2" fmla="*/ 983102 w 4861492"/>
              <a:gd name="connsiteY2" fmla="*/ 0 h 2741254"/>
              <a:gd name="connsiteX3" fmla="*/ 1426038 w 4861492"/>
              <a:gd name="connsiteY3" fmla="*/ 0 h 2741254"/>
              <a:gd name="connsiteX4" fmla="*/ 1868974 w 4861492"/>
              <a:gd name="connsiteY4" fmla="*/ 0 h 2741254"/>
              <a:gd name="connsiteX5" fmla="*/ 2409139 w 4861492"/>
              <a:gd name="connsiteY5" fmla="*/ 0 h 2741254"/>
              <a:gd name="connsiteX6" fmla="*/ 2949305 w 4861492"/>
              <a:gd name="connsiteY6" fmla="*/ 0 h 2741254"/>
              <a:gd name="connsiteX7" fmla="*/ 3586701 w 4861492"/>
              <a:gd name="connsiteY7" fmla="*/ 0 h 2741254"/>
              <a:gd name="connsiteX8" fmla="*/ 3981022 w 4861492"/>
              <a:gd name="connsiteY8" fmla="*/ 0 h 2741254"/>
              <a:gd name="connsiteX9" fmla="*/ 4375343 w 4861492"/>
              <a:gd name="connsiteY9" fmla="*/ 0 h 2741254"/>
              <a:gd name="connsiteX10" fmla="*/ 4861492 w 4861492"/>
              <a:gd name="connsiteY10" fmla="*/ 0 h 2741254"/>
              <a:gd name="connsiteX11" fmla="*/ 4861492 w 4861492"/>
              <a:gd name="connsiteY11" fmla="*/ 603076 h 2741254"/>
              <a:gd name="connsiteX12" fmla="*/ 4861492 w 4861492"/>
              <a:gd name="connsiteY12" fmla="*/ 1178739 h 2741254"/>
              <a:gd name="connsiteX13" fmla="*/ 4861492 w 4861492"/>
              <a:gd name="connsiteY13" fmla="*/ 1699577 h 2741254"/>
              <a:gd name="connsiteX14" fmla="*/ 4861492 w 4861492"/>
              <a:gd name="connsiteY14" fmla="*/ 2220416 h 2741254"/>
              <a:gd name="connsiteX15" fmla="*/ 4861492 w 4861492"/>
              <a:gd name="connsiteY15" fmla="*/ 2741254 h 2741254"/>
              <a:gd name="connsiteX16" fmla="*/ 4321326 w 4861492"/>
              <a:gd name="connsiteY16" fmla="*/ 2741254 h 2741254"/>
              <a:gd name="connsiteX17" fmla="*/ 3878390 w 4861492"/>
              <a:gd name="connsiteY17" fmla="*/ 2741254 h 2741254"/>
              <a:gd name="connsiteX18" fmla="*/ 3289610 w 4861492"/>
              <a:gd name="connsiteY18" fmla="*/ 2741254 h 2741254"/>
              <a:gd name="connsiteX19" fmla="*/ 2895289 w 4861492"/>
              <a:gd name="connsiteY19" fmla="*/ 2741254 h 2741254"/>
              <a:gd name="connsiteX20" fmla="*/ 2452353 w 4861492"/>
              <a:gd name="connsiteY20" fmla="*/ 2741254 h 2741254"/>
              <a:gd name="connsiteX21" fmla="*/ 1912187 w 4861492"/>
              <a:gd name="connsiteY21" fmla="*/ 2741254 h 2741254"/>
              <a:gd name="connsiteX22" fmla="*/ 1372021 w 4861492"/>
              <a:gd name="connsiteY22" fmla="*/ 2741254 h 2741254"/>
              <a:gd name="connsiteX23" fmla="*/ 783240 w 4861492"/>
              <a:gd name="connsiteY23" fmla="*/ 2741254 h 2741254"/>
              <a:gd name="connsiteX24" fmla="*/ 0 w 4861492"/>
              <a:gd name="connsiteY24" fmla="*/ 2741254 h 2741254"/>
              <a:gd name="connsiteX25" fmla="*/ 0 w 4861492"/>
              <a:gd name="connsiteY25" fmla="*/ 2220416 h 2741254"/>
              <a:gd name="connsiteX26" fmla="*/ 0 w 4861492"/>
              <a:gd name="connsiteY26" fmla="*/ 1644752 h 2741254"/>
              <a:gd name="connsiteX27" fmla="*/ 0 w 4861492"/>
              <a:gd name="connsiteY27" fmla="*/ 1178739 h 2741254"/>
              <a:gd name="connsiteX28" fmla="*/ 0 w 4861492"/>
              <a:gd name="connsiteY28" fmla="*/ 603076 h 2741254"/>
              <a:gd name="connsiteX29" fmla="*/ 0 w 4861492"/>
              <a:gd name="connsiteY29" fmla="*/ 0 h 2741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861492" h="2741254" fill="none" extrusionOk="0">
                <a:moveTo>
                  <a:pt x="0" y="0"/>
                </a:moveTo>
                <a:cubicBezTo>
                  <a:pt x="154723" y="-45451"/>
                  <a:pt x="313150" y="37441"/>
                  <a:pt x="491551" y="0"/>
                </a:cubicBezTo>
                <a:cubicBezTo>
                  <a:pt x="669952" y="-37441"/>
                  <a:pt x="800318" y="20935"/>
                  <a:pt x="983102" y="0"/>
                </a:cubicBezTo>
                <a:cubicBezTo>
                  <a:pt x="1165886" y="-20935"/>
                  <a:pt x="1319976" y="11672"/>
                  <a:pt x="1426038" y="0"/>
                </a:cubicBezTo>
                <a:cubicBezTo>
                  <a:pt x="1532100" y="-11672"/>
                  <a:pt x="1673941" y="29354"/>
                  <a:pt x="1868974" y="0"/>
                </a:cubicBezTo>
                <a:cubicBezTo>
                  <a:pt x="2064007" y="-29354"/>
                  <a:pt x="2202200" y="39994"/>
                  <a:pt x="2409139" y="0"/>
                </a:cubicBezTo>
                <a:cubicBezTo>
                  <a:pt x="2616078" y="-39994"/>
                  <a:pt x="2755741" y="35593"/>
                  <a:pt x="2949305" y="0"/>
                </a:cubicBezTo>
                <a:cubicBezTo>
                  <a:pt x="3142869" y="-35593"/>
                  <a:pt x="3282337" y="66736"/>
                  <a:pt x="3586701" y="0"/>
                </a:cubicBezTo>
                <a:cubicBezTo>
                  <a:pt x="3891065" y="-66736"/>
                  <a:pt x="3899231" y="23046"/>
                  <a:pt x="3981022" y="0"/>
                </a:cubicBezTo>
                <a:cubicBezTo>
                  <a:pt x="4062813" y="-23046"/>
                  <a:pt x="4218098" y="27818"/>
                  <a:pt x="4375343" y="0"/>
                </a:cubicBezTo>
                <a:cubicBezTo>
                  <a:pt x="4532588" y="-27818"/>
                  <a:pt x="4752962" y="14697"/>
                  <a:pt x="4861492" y="0"/>
                </a:cubicBezTo>
                <a:cubicBezTo>
                  <a:pt x="4895632" y="260016"/>
                  <a:pt x="4832267" y="403473"/>
                  <a:pt x="4861492" y="603076"/>
                </a:cubicBezTo>
                <a:cubicBezTo>
                  <a:pt x="4890717" y="802679"/>
                  <a:pt x="4831874" y="1031839"/>
                  <a:pt x="4861492" y="1178739"/>
                </a:cubicBezTo>
                <a:cubicBezTo>
                  <a:pt x="4891110" y="1325639"/>
                  <a:pt x="4858364" y="1517558"/>
                  <a:pt x="4861492" y="1699577"/>
                </a:cubicBezTo>
                <a:cubicBezTo>
                  <a:pt x="4864620" y="1881596"/>
                  <a:pt x="4860239" y="2003369"/>
                  <a:pt x="4861492" y="2220416"/>
                </a:cubicBezTo>
                <a:cubicBezTo>
                  <a:pt x="4862745" y="2437463"/>
                  <a:pt x="4847308" y="2602804"/>
                  <a:pt x="4861492" y="2741254"/>
                </a:cubicBezTo>
                <a:cubicBezTo>
                  <a:pt x="4644223" y="2778013"/>
                  <a:pt x="4461017" y="2728272"/>
                  <a:pt x="4321326" y="2741254"/>
                </a:cubicBezTo>
                <a:cubicBezTo>
                  <a:pt x="4181635" y="2754236"/>
                  <a:pt x="4056253" y="2701332"/>
                  <a:pt x="3878390" y="2741254"/>
                </a:cubicBezTo>
                <a:cubicBezTo>
                  <a:pt x="3700527" y="2781176"/>
                  <a:pt x="3513465" y="2701127"/>
                  <a:pt x="3289610" y="2741254"/>
                </a:cubicBezTo>
                <a:cubicBezTo>
                  <a:pt x="3065755" y="2781381"/>
                  <a:pt x="2982903" y="2723091"/>
                  <a:pt x="2895289" y="2741254"/>
                </a:cubicBezTo>
                <a:cubicBezTo>
                  <a:pt x="2807675" y="2759417"/>
                  <a:pt x="2542065" y="2714118"/>
                  <a:pt x="2452353" y="2741254"/>
                </a:cubicBezTo>
                <a:cubicBezTo>
                  <a:pt x="2362641" y="2768390"/>
                  <a:pt x="2030249" y="2704504"/>
                  <a:pt x="1912187" y="2741254"/>
                </a:cubicBezTo>
                <a:cubicBezTo>
                  <a:pt x="1794125" y="2778004"/>
                  <a:pt x="1596011" y="2687958"/>
                  <a:pt x="1372021" y="2741254"/>
                </a:cubicBezTo>
                <a:cubicBezTo>
                  <a:pt x="1148031" y="2794550"/>
                  <a:pt x="949381" y="2673153"/>
                  <a:pt x="783240" y="2741254"/>
                </a:cubicBezTo>
                <a:cubicBezTo>
                  <a:pt x="617099" y="2809355"/>
                  <a:pt x="368723" y="2697643"/>
                  <a:pt x="0" y="2741254"/>
                </a:cubicBezTo>
                <a:cubicBezTo>
                  <a:pt x="-19636" y="2549175"/>
                  <a:pt x="49498" y="2373029"/>
                  <a:pt x="0" y="2220416"/>
                </a:cubicBezTo>
                <a:cubicBezTo>
                  <a:pt x="-49498" y="2067803"/>
                  <a:pt x="35409" y="1791656"/>
                  <a:pt x="0" y="1644752"/>
                </a:cubicBezTo>
                <a:cubicBezTo>
                  <a:pt x="-35409" y="1497848"/>
                  <a:pt x="7978" y="1397481"/>
                  <a:pt x="0" y="1178739"/>
                </a:cubicBezTo>
                <a:cubicBezTo>
                  <a:pt x="-7978" y="959997"/>
                  <a:pt x="49288" y="813691"/>
                  <a:pt x="0" y="603076"/>
                </a:cubicBezTo>
                <a:cubicBezTo>
                  <a:pt x="-49288" y="392461"/>
                  <a:pt x="59928" y="203711"/>
                  <a:pt x="0" y="0"/>
                </a:cubicBezTo>
                <a:close/>
              </a:path>
              <a:path w="4861492" h="2741254" stroke="0" extrusionOk="0">
                <a:moveTo>
                  <a:pt x="0" y="0"/>
                </a:moveTo>
                <a:cubicBezTo>
                  <a:pt x="167508" y="-23611"/>
                  <a:pt x="281159" y="3888"/>
                  <a:pt x="442936" y="0"/>
                </a:cubicBezTo>
                <a:cubicBezTo>
                  <a:pt x="604713" y="-3888"/>
                  <a:pt x="890494" y="65734"/>
                  <a:pt x="1080332" y="0"/>
                </a:cubicBezTo>
                <a:cubicBezTo>
                  <a:pt x="1270170" y="-65734"/>
                  <a:pt x="1546684" y="70459"/>
                  <a:pt x="1669112" y="0"/>
                </a:cubicBezTo>
                <a:cubicBezTo>
                  <a:pt x="1791540" y="-70459"/>
                  <a:pt x="2130220" y="38177"/>
                  <a:pt x="2257893" y="0"/>
                </a:cubicBezTo>
                <a:cubicBezTo>
                  <a:pt x="2385566" y="-38177"/>
                  <a:pt x="2662167" y="24071"/>
                  <a:pt x="2798059" y="0"/>
                </a:cubicBezTo>
                <a:cubicBezTo>
                  <a:pt x="2933951" y="-24071"/>
                  <a:pt x="3115786" y="37955"/>
                  <a:pt x="3289610" y="0"/>
                </a:cubicBezTo>
                <a:cubicBezTo>
                  <a:pt x="3463434" y="-37955"/>
                  <a:pt x="3575416" y="19510"/>
                  <a:pt x="3732546" y="0"/>
                </a:cubicBezTo>
                <a:cubicBezTo>
                  <a:pt x="3889676" y="-19510"/>
                  <a:pt x="4004605" y="41737"/>
                  <a:pt x="4126867" y="0"/>
                </a:cubicBezTo>
                <a:cubicBezTo>
                  <a:pt x="4249129" y="-41737"/>
                  <a:pt x="4610435" y="15306"/>
                  <a:pt x="4861492" y="0"/>
                </a:cubicBezTo>
                <a:cubicBezTo>
                  <a:pt x="4889184" y="176361"/>
                  <a:pt x="4853234" y="289269"/>
                  <a:pt x="4861492" y="466013"/>
                </a:cubicBezTo>
                <a:cubicBezTo>
                  <a:pt x="4869750" y="642757"/>
                  <a:pt x="4849097" y="805027"/>
                  <a:pt x="4861492" y="986851"/>
                </a:cubicBezTo>
                <a:cubicBezTo>
                  <a:pt x="4873887" y="1168675"/>
                  <a:pt x="4817568" y="1308335"/>
                  <a:pt x="4861492" y="1535102"/>
                </a:cubicBezTo>
                <a:cubicBezTo>
                  <a:pt x="4905416" y="1761869"/>
                  <a:pt x="4812107" y="1885382"/>
                  <a:pt x="4861492" y="2001115"/>
                </a:cubicBezTo>
                <a:cubicBezTo>
                  <a:pt x="4910877" y="2116848"/>
                  <a:pt x="4820930" y="2580490"/>
                  <a:pt x="4861492" y="2741254"/>
                </a:cubicBezTo>
                <a:cubicBezTo>
                  <a:pt x="4779125" y="2767097"/>
                  <a:pt x="4597701" y="2699959"/>
                  <a:pt x="4467171" y="2741254"/>
                </a:cubicBezTo>
                <a:cubicBezTo>
                  <a:pt x="4336641" y="2782549"/>
                  <a:pt x="4087935" y="2702964"/>
                  <a:pt x="3975620" y="2741254"/>
                </a:cubicBezTo>
                <a:cubicBezTo>
                  <a:pt x="3863305" y="2779544"/>
                  <a:pt x="3678590" y="2734421"/>
                  <a:pt x="3581299" y="2741254"/>
                </a:cubicBezTo>
                <a:cubicBezTo>
                  <a:pt x="3484008" y="2748087"/>
                  <a:pt x="3306887" y="2740325"/>
                  <a:pt x="3186978" y="2741254"/>
                </a:cubicBezTo>
                <a:cubicBezTo>
                  <a:pt x="3067069" y="2742183"/>
                  <a:pt x="2730890" y="2734549"/>
                  <a:pt x="2549582" y="2741254"/>
                </a:cubicBezTo>
                <a:cubicBezTo>
                  <a:pt x="2368274" y="2747959"/>
                  <a:pt x="2261714" y="2740821"/>
                  <a:pt x="2009417" y="2741254"/>
                </a:cubicBezTo>
                <a:cubicBezTo>
                  <a:pt x="1757120" y="2741687"/>
                  <a:pt x="1788588" y="2706282"/>
                  <a:pt x="1615096" y="2741254"/>
                </a:cubicBezTo>
                <a:cubicBezTo>
                  <a:pt x="1441604" y="2776226"/>
                  <a:pt x="1227384" y="2725616"/>
                  <a:pt x="1074930" y="2741254"/>
                </a:cubicBezTo>
                <a:cubicBezTo>
                  <a:pt x="922476" y="2756892"/>
                  <a:pt x="651928" y="2680198"/>
                  <a:pt x="486149" y="2741254"/>
                </a:cubicBezTo>
                <a:cubicBezTo>
                  <a:pt x="320370" y="2802310"/>
                  <a:pt x="179633" y="2702829"/>
                  <a:pt x="0" y="2741254"/>
                </a:cubicBezTo>
                <a:cubicBezTo>
                  <a:pt x="-42969" y="2611701"/>
                  <a:pt x="32470" y="2444365"/>
                  <a:pt x="0" y="2247828"/>
                </a:cubicBezTo>
                <a:cubicBezTo>
                  <a:pt x="-32470" y="2051291"/>
                  <a:pt x="66062" y="1888678"/>
                  <a:pt x="0" y="1644752"/>
                </a:cubicBezTo>
                <a:cubicBezTo>
                  <a:pt x="-66062" y="1400826"/>
                  <a:pt x="24175" y="1319032"/>
                  <a:pt x="0" y="1178739"/>
                </a:cubicBezTo>
                <a:cubicBezTo>
                  <a:pt x="-24175" y="1038446"/>
                  <a:pt x="5584" y="811434"/>
                  <a:pt x="0" y="685313"/>
                </a:cubicBezTo>
                <a:cubicBezTo>
                  <a:pt x="-5584" y="559192"/>
                  <a:pt x="30299" y="312100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5418207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F89440E-25FA-E1A0-A191-D2CED7AEB0BB}"/>
              </a:ext>
            </a:extLst>
          </p:cNvPr>
          <p:cNvSpPr txBox="1">
            <a:spLocks/>
          </p:cNvSpPr>
          <p:nvPr/>
        </p:nvSpPr>
        <p:spPr>
          <a:xfrm>
            <a:off x="5225285" y="4231797"/>
            <a:ext cx="346151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dirty="0"/>
              <a:t>klik na sličicu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91613"/>
            <a:ext cx="8229600" cy="1404785"/>
          </a:xfrm>
        </p:spPr>
        <p:txBody>
          <a:bodyPr>
            <a:normAutofit fontScale="92500" lnSpcReduction="10000"/>
          </a:bodyPr>
          <a:lstStyle/>
          <a:p>
            <a:r>
              <a:rPr sz="2800" dirty="0" err="1"/>
              <a:t>Što</a:t>
            </a:r>
            <a:r>
              <a:rPr sz="2800" dirty="0"/>
              <a:t> </a:t>
            </a:r>
            <a:r>
              <a:rPr sz="2800" dirty="0" err="1"/>
              <a:t>znamo</a:t>
            </a:r>
            <a:r>
              <a:rPr sz="2800" dirty="0"/>
              <a:t> o </a:t>
            </a:r>
            <a:r>
              <a:rPr sz="2800" dirty="0" err="1"/>
              <a:t>židovskoj</a:t>
            </a:r>
            <a:r>
              <a:rPr sz="2800" dirty="0"/>
              <a:t> </a:t>
            </a:r>
            <a:r>
              <a:rPr sz="2800" dirty="0" err="1"/>
              <a:t>vjeri</a:t>
            </a:r>
            <a:r>
              <a:rPr sz="2800" dirty="0"/>
              <a:t>?</a:t>
            </a:r>
            <a:r>
              <a:rPr lang="hr-HR" sz="2800" dirty="0"/>
              <a:t> </a:t>
            </a:r>
          </a:p>
          <a:p>
            <a:r>
              <a:rPr lang="hr-HR" sz="2800" dirty="0"/>
              <a:t>Prisjetite se što ste prošli puta čuli od učiteljice Julije.</a:t>
            </a:r>
          </a:p>
          <a:p>
            <a:r>
              <a:rPr lang="hr-HR" sz="2800" dirty="0"/>
              <a:t>udžbenik</a:t>
            </a:r>
          </a:p>
        </p:txBody>
      </p:sp>
      <p:pic>
        <p:nvPicPr>
          <p:cNvPr id="5" name="Slika 4" descr="Slika na kojoj se prikazuje tekst, čovjek, Ljudsko lice, odijevanje&#10;&#10;Sadržaj generiran umjetnom inteligencijom može biti netočan.">
            <a:extLst>
              <a:ext uri="{FF2B5EF4-FFF2-40B4-BE49-F238E27FC236}">
                <a16:creationId xmlns:a16="http://schemas.microsoft.com/office/drawing/2014/main" id="{4B545B15-F1AF-433B-487D-953483F78A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673444">
            <a:off x="708538" y="2335997"/>
            <a:ext cx="3008056" cy="4197287"/>
          </a:xfrm>
          <a:prstGeom prst="rect">
            <a:avLst/>
          </a:prstGeom>
        </p:spPr>
      </p:pic>
      <p:pic>
        <p:nvPicPr>
          <p:cNvPr id="7" name="Slika 6" descr="Slika na kojoj se prikazuje tekst, snimka zaslona, novine, Brošura&#10;&#10;Sadržaj generiran umjetnom inteligencijom može biti netočan.">
            <a:extLst>
              <a:ext uri="{FF2B5EF4-FFF2-40B4-BE49-F238E27FC236}">
                <a16:creationId xmlns:a16="http://schemas.microsoft.com/office/drawing/2014/main" id="{37E3351C-7E71-675D-202A-3131C20BB43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53837"/>
          <a:stretch/>
        </p:blipFill>
        <p:spPr>
          <a:xfrm>
            <a:off x="3559278" y="2011281"/>
            <a:ext cx="2947620" cy="3834500"/>
          </a:xfrm>
          <a:prstGeom prst="rect">
            <a:avLst/>
          </a:prstGeom>
        </p:spPr>
      </p:pic>
      <p:pic>
        <p:nvPicPr>
          <p:cNvPr id="9" name="Slika 8" descr="Slika na kojoj se prikazuje tekst, snimka zaslona, novine, Brošura&#10;&#10;Sadržaj generiran umjetnom inteligencijom može biti netočan.">
            <a:extLst>
              <a:ext uri="{FF2B5EF4-FFF2-40B4-BE49-F238E27FC236}">
                <a16:creationId xmlns:a16="http://schemas.microsoft.com/office/drawing/2014/main" id="{F804977A-EF14-7103-5FA7-76E28E355A5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2258"/>
          <a:stretch/>
        </p:blipFill>
        <p:spPr>
          <a:xfrm rot="963608">
            <a:off x="5707685" y="2882633"/>
            <a:ext cx="2898294" cy="364560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Bar micva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Bar micva znači „sin zapovijedi“. To je važan trenutak u životu židovskog dječaka kada navrši 13 godina. Tada postaje punopravni član židovske zajednice i preuzima odgovornost za vršenje Božjih zapovijedi. Na dan Bar micve dječak prvi put javno čita iz Tore u sinagogi.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režni medijski sadržaji 3" title="Nathan Botton's Bar Mitzvah | ֻJanuary 2015 | Jerusalem, Israel">
            <a:hlinkClick r:id="" action="ppaction://media"/>
            <a:extLst>
              <a:ext uri="{FF2B5EF4-FFF2-40B4-BE49-F238E27FC236}">
                <a16:creationId xmlns:a16="http://schemas.microsoft.com/office/drawing/2014/main" id="{B88F93B9-805C-30C0-7726-7200E2B86FC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847725"/>
            <a:ext cx="914400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726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Šema Jisrael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Šema Jisrael je najvažnija židovska molitva. Počinje riječima: „Čuj, Izraele, Gospodin je Bog naš, Gospodin je jedan!“ (Pnz 6,4). Ova molitva izražava vjeru u jednoga Boga i Židovi je mole svako jutro i večer. Često je zapisana i na svitku koji se stavlja u mezuzu na dovratnicima kuća.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režni medijski sadržaji 1" title="Hear, O Yisrael (Shema Yisrael) in Hebrew">
            <a:hlinkClick r:id="" action="ppaction://media"/>
            <a:extLst>
              <a:ext uri="{FF2B5EF4-FFF2-40B4-BE49-F238E27FC236}">
                <a16:creationId xmlns:a16="http://schemas.microsoft.com/office/drawing/2014/main" id="{56C0D14F-4AF8-B009-B637-020BA74B48B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230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Tefilin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 fontScale="85000" lnSpcReduction="10000"/>
          </a:bodyPr>
          <a:lstStyle/>
          <a:p>
            <a:r>
              <a:rPr dirty="0" err="1"/>
              <a:t>Tefilin</a:t>
            </a:r>
            <a:r>
              <a:rPr dirty="0"/>
              <a:t> </a:t>
            </a:r>
            <a:r>
              <a:rPr dirty="0" err="1"/>
              <a:t>su</a:t>
            </a:r>
            <a:r>
              <a:rPr dirty="0"/>
              <a:t> </a:t>
            </a:r>
            <a:r>
              <a:rPr dirty="0" err="1"/>
              <a:t>dvije</a:t>
            </a:r>
            <a:r>
              <a:rPr dirty="0"/>
              <a:t> male </a:t>
            </a:r>
            <a:r>
              <a:rPr dirty="0" err="1"/>
              <a:t>kutijice</a:t>
            </a:r>
            <a:r>
              <a:rPr dirty="0"/>
              <a:t> </a:t>
            </a:r>
            <a:r>
              <a:rPr dirty="0" err="1"/>
              <a:t>koje</a:t>
            </a:r>
            <a:r>
              <a:rPr dirty="0"/>
              <a:t> </a:t>
            </a:r>
            <a:r>
              <a:rPr dirty="0" err="1"/>
              <a:t>sadrže</a:t>
            </a:r>
            <a:r>
              <a:rPr dirty="0"/>
              <a:t> </a:t>
            </a:r>
            <a:r>
              <a:rPr dirty="0" err="1"/>
              <a:t>biblijske</a:t>
            </a:r>
            <a:r>
              <a:rPr dirty="0"/>
              <a:t> </a:t>
            </a:r>
            <a:r>
              <a:rPr dirty="0" err="1"/>
              <a:t>tekstove</a:t>
            </a:r>
            <a:r>
              <a:rPr dirty="0"/>
              <a:t>, </a:t>
            </a:r>
            <a:r>
              <a:rPr dirty="0" err="1"/>
              <a:t>uključujući</a:t>
            </a:r>
            <a:r>
              <a:rPr dirty="0"/>
              <a:t> i </a:t>
            </a:r>
            <a:r>
              <a:rPr dirty="0" err="1"/>
              <a:t>molitvu</a:t>
            </a:r>
            <a:r>
              <a:rPr dirty="0"/>
              <a:t> Šema. </a:t>
            </a:r>
            <a:r>
              <a:rPr dirty="0" err="1"/>
              <a:t>Židovski</a:t>
            </a:r>
            <a:r>
              <a:rPr dirty="0"/>
              <a:t> </a:t>
            </a:r>
            <a:r>
              <a:rPr dirty="0" err="1"/>
              <a:t>muškarci</a:t>
            </a:r>
            <a:r>
              <a:rPr dirty="0"/>
              <a:t> </a:t>
            </a:r>
            <a:r>
              <a:rPr dirty="0" err="1"/>
              <a:t>ih</a:t>
            </a:r>
            <a:r>
              <a:rPr dirty="0"/>
              <a:t> </a:t>
            </a:r>
            <a:r>
              <a:rPr dirty="0" err="1"/>
              <a:t>stavljaju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ruku</a:t>
            </a:r>
            <a:r>
              <a:rPr dirty="0"/>
              <a:t> i </a:t>
            </a:r>
            <a:r>
              <a:rPr dirty="0" err="1"/>
              <a:t>čelo</a:t>
            </a:r>
            <a:r>
              <a:rPr dirty="0"/>
              <a:t> </a:t>
            </a:r>
            <a:r>
              <a:rPr dirty="0" err="1"/>
              <a:t>tijekom</a:t>
            </a:r>
            <a:r>
              <a:rPr dirty="0"/>
              <a:t> </a:t>
            </a:r>
            <a:r>
              <a:rPr dirty="0" err="1"/>
              <a:t>jutarnje</a:t>
            </a:r>
            <a:r>
              <a:rPr dirty="0"/>
              <a:t> </a:t>
            </a:r>
            <a:r>
              <a:rPr dirty="0" err="1"/>
              <a:t>molitve</a:t>
            </a:r>
            <a:r>
              <a:rPr dirty="0"/>
              <a:t>. Time </a:t>
            </a:r>
            <a:r>
              <a:rPr dirty="0" err="1"/>
              <a:t>pokazuju</a:t>
            </a:r>
            <a:r>
              <a:rPr dirty="0"/>
              <a:t> da </a:t>
            </a:r>
            <a:r>
              <a:rPr dirty="0" err="1"/>
              <a:t>žele</a:t>
            </a:r>
            <a:r>
              <a:rPr dirty="0"/>
              <a:t> </a:t>
            </a:r>
            <a:r>
              <a:rPr dirty="0" err="1"/>
              <a:t>služiti</a:t>
            </a:r>
            <a:r>
              <a:rPr dirty="0"/>
              <a:t> </a:t>
            </a:r>
            <a:r>
              <a:rPr dirty="0" err="1"/>
              <a:t>Bogu</a:t>
            </a:r>
            <a:r>
              <a:rPr dirty="0"/>
              <a:t> i </a:t>
            </a:r>
            <a:r>
              <a:rPr dirty="0" err="1"/>
              <a:t>mislima</a:t>
            </a:r>
            <a:r>
              <a:rPr dirty="0"/>
              <a:t> i </a:t>
            </a:r>
            <a:r>
              <a:rPr dirty="0" err="1"/>
              <a:t>djelima</a:t>
            </a:r>
            <a:r>
              <a:rPr dirty="0"/>
              <a:t>. </a:t>
            </a:r>
            <a:r>
              <a:rPr dirty="0" err="1"/>
              <a:t>Tefilin</a:t>
            </a:r>
            <a:r>
              <a:rPr dirty="0"/>
              <a:t> se </a:t>
            </a:r>
            <a:r>
              <a:rPr dirty="0" err="1"/>
              <a:t>koriste</a:t>
            </a:r>
            <a:r>
              <a:rPr dirty="0"/>
              <a:t> od Bar </a:t>
            </a:r>
            <a:r>
              <a:rPr dirty="0" err="1"/>
              <a:t>micve</a:t>
            </a:r>
            <a:r>
              <a:rPr dirty="0"/>
              <a:t> </a:t>
            </a:r>
            <a:r>
              <a:rPr dirty="0" err="1"/>
              <a:t>nadalje</a:t>
            </a:r>
            <a:r>
              <a:rPr dirty="0"/>
              <a:t>.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030C9FAC-6040-319F-93A9-521FA212D6AC}"/>
              </a:ext>
            </a:extLst>
          </p:cNvPr>
          <p:cNvSpPr txBox="1"/>
          <p:nvPr/>
        </p:nvSpPr>
        <p:spPr>
          <a:xfrm>
            <a:off x="4572000" y="4919347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dirty="0"/>
              <a:t>Image by &lt;a </a:t>
            </a:r>
            <a:r>
              <a:rPr lang="en-US" sz="700" dirty="0" err="1"/>
              <a:t>href</a:t>
            </a:r>
            <a:r>
              <a:rPr lang="en-US" sz="700" dirty="0"/>
              <a:t>="https://pixabay.com/users/777jew-1027927/?</a:t>
            </a:r>
            <a:r>
              <a:rPr lang="en-US" sz="700" dirty="0" err="1"/>
              <a:t>utm_source</a:t>
            </a:r>
            <a:r>
              <a:rPr lang="en-US" sz="700" dirty="0"/>
              <a:t>=</a:t>
            </a:r>
            <a:r>
              <a:rPr lang="en-US" sz="700" dirty="0" err="1"/>
              <a:t>link-attribution&amp;utm_medium</a:t>
            </a:r>
            <a:r>
              <a:rPr lang="en-US" sz="700" dirty="0"/>
              <a:t>=</a:t>
            </a:r>
            <a:r>
              <a:rPr lang="en-US" sz="700" dirty="0" err="1"/>
              <a:t>referral&amp;utm_campaign</a:t>
            </a:r>
            <a:r>
              <a:rPr lang="en-US" sz="700" dirty="0"/>
              <a:t>=</a:t>
            </a:r>
            <a:r>
              <a:rPr lang="en-US" sz="700" dirty="0" err="1"/>
              <a:t>image&amp;utm_content</a:t>
            </a:r>
            <a:r>
              <a:rPr lang="en-US" sz="700" dirty="0"/>
              <a:t>=801504"&gt;Aleks&lt;/a&gt; from &lt;a </a:t>
            </a:r>
            <a:r>
              <a:rPr lang="en-US" sz="700" dirty="0" err="1"/>
              <a:t>href</a:t>
            </a:r>
            <a:r>
              <a:rPr lang="en-US" sz="700" dirty="0"/>
              <a:t>="https://pixabay.com//?</a:t>
            </a:r>
            <a:r>
              <a:rPr lang="en-US" sz="700" dirty="0" err="1"/>
              <a:t>utm_source</a:t>
            </a:r>
            <a:r>
              <a:rPr lang="en-US" sz="700" dirty="0"/>
              <a:t>=</a:t>
            </a:r>
            <a:r>
              <a:rPr lang="en-US" sz="700" dirty="0" err="1"/>
              <a:t>link-attribution&amp;utm_medium</a:t>
            </a:r>
            <a:r>
              <a:rPr lang="en-US" sz="700" dirty="0"/>
              <a:t>=</a:t>
            </a:r>
            <a:r>
              <a:rPr lang="en-US" sz="700" dirty="0" err="1"/>
              <a:t>referral&amp;utm_campaign</a:t>
            </a:r>
            <a:r>
              <a:rPr lang="en-US" sz="700" dirty="0"/>
              <a:t>=</a:t>
            </a:r>
            <a:r>
              <a:rPr lang="en-US" sz="700" dirty="0" err="1"/>
              <a:t>image&amp;utm_content</a:t>
            </a:r>
            <a:r>
              <a:rPr lang="en-US" sz="700" dirty="0"/>
              <a:t>=801504"&gt;</a:t>
            </a:r>
            <a:r>
              <a:rPr lang="en-US" sz="700" dirty="0" err="1"/>
              <a:t>Pixabay</a:t>
            </a:r>
            <a:r>
              <a:rPr lang="en-US" sz="700" dirty="0"/>
              <a:t>&lt;/a&gt;</a:t>
            </a:r>
            <a:endParaRPr lang="hr-HR" sz="700" dirty="0"/>
          </a:p>
        </p:txBody>
      </p:sp>
      <p:pic>
        <p:nvPicPr>
          <p:cNvPr id="7" name="Slika 6" descr="Slika na kojoj se prikazuje osoba, odijevanje, Ljudsko lice, osmijeh&#10;&#10;Sadržaj generiran umjetnom inteligencijom može biti netočan.">
            <a:extLst>
              <a:ext uri="{FF2B5EF4-FFF2-40B4-BE49-F238E27FC236}">
                <a16:creationId xmlns:a16="http://schemas.microsoft.com/office/drawing/2014/main" id="{221CF774-581C-1351-97AE-ED1E719D01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220434"/>
            <a:ext cx="3904373" cy="260189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režni medijski sadržaji 1" title="Judaism: Tefillin">
            <a:hlinkClick r:id="" action="ppaction://media"/>
            <a:extLst>
              <a:ext uri="{FF2B5EF4-FFF2-40B4-BE49-F238E27FC236}">
                <a16:creationId xmlns:a16="http://schemas.microsoft.com/office/drawing/2014/main" id="{F1771DD1-2862-64C0-6C56-80CEB9B2251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847725"/>
            <a:ext cx="914400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561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Sinagoga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19600" cy="4525963"/>
          </a:xfrm>
        </p:spPr>
        <p:txBody>
          <a:bodyPr>
            <a:normAutofit fontScale="92500" lnSpcReduction="20000"/>
          </a:bodyPr>
          <a:lstStyle/>
          <a:p>
            <a:r>
              <a:rPr dirty="0"/>
              <a:t>Sinagoga je </a:t>
            </a:r>
            <a:r>
              <a:rPr dirty="0" err="1"/>
              <a:t>židovsko</a:t>
            </a:r>
            <a:r>
              <a:rPr dirty="0"/>
              <a:t> </a:t>
            </a:r>
            <a:r>
              <a:rPr dirty="0" err="1"/>
              <a:t>bogoslužno</a:t>
            </a:r>
            <a:r>
              <a:rPr dirty="0"/>
              <a:t> </a:t>
            </a:r>
            <a:r>
              <a:rPr dirty="0" err="1"/>
              <a:t>mjesto</a:t>
            </a:r>
            <a:r>
              <a:rPr dirty="0"/>
              <a:t>, </a:t>
            </a:r>
            <a:r>
              <a:rPr dirty="0" err="1"/>
              <a:t>slično</a:t>
            </a:r>
            <a:r>
              <a:rPr dirty="0"/>
              <a:t> kao </a:t>
            </a:r>
            <a:r>
              <a:rPr dirty="0" err="1"/>
              <a:t>što</a:t>
            </a:r>
            <a:r>
              <a:rPr dirty="0"/>
              <a:t> je </a:t>
            </a:r>
            <a:r>
              <a:rPr dirty="0" err="1"/>
              <a:t>crkva</a:t>
            </a:r>
            <a:r>
              <a:rPr dirty="0"/>
              <a:t> za </a:t>
            </a:r>
            <a:r>
              <a:rPr dirty="0" err="1"/>
              <a:t>kršćane</a:t>
            </a:r>
            <a:r>
              <a:rPr dirty="0"/>
              <a:t>. U </a:t>
            </a:r>
            <a:r>
              <a:rPr dirty="0" err="1"/>
              <a:t>sinagogi</a:t>
            </a:r>
            <a:r>
              <a:rPr dirty="0"/>
              <a:t> se </a:t>
            </a:r>
            <a:r>
              <a:rPr dirty="0" err="1"/>
              <a:t>moli</a:t>
            </a:r>
            <a:r>
              <a:rPr dirty="0"/>
              <a:t>, </a:t>
            </a:r>
            <a:r>
              <a:rPr dirty="0" err="1"/>
              <a:t>čita</a:t>
            </a:r>
            <a:r>
              <a:rPr dirty="0"/>
              <a:t> Tora i </a:t>
            </a:r>
            <a:r>
              <a:rPr dirty="0" err="1"/>
              <a:t>okuplja</a:t>
            </a:r>
            <a:r>
              <a:rPr dirty="0"/>
              <a:t> </a:t>
            </a:r>
            <a:r>
              <a:rPr dirty="0" err="1"/>
              <a:t>zajednica</a:t>
            </a:r>
            <a:r>
              <a:rPr dirty="0"/>
              <a:t>. U </a:t>
            </a:r>
            <a:r>
              <a:rPr dirty="0" err="1"/>
              <a:t>središtu</a:t>
            </a:r>
            <a:r>
              <a:rPr dirty="0"/>
              <a:t> </a:t>
            </a:r>
            <a:r>
              <a:rPr dirty="0" err="1"/>
              <a:t>sinagoge</a:t>
            </a:r>
            <a:r>
              <a:rPr dirty="0"/>
              <a:t> </a:t>
            </a:r>
            <a:r>
              <a:rPr dirty="0" err="1"/>
              <a:t>nalazi</a:t>
            </a:r>
            <a:r>
              <a:rPr dirty="0"/>
              <a:t> se </a:t>
            </a:r>
            <a:r>
              <a:rPr dirty="0" err="1"/>
              <a:t>sveti</a:t>
            </a:r>
            <a:r>
              <a:rPr dirty="0"/>
              <a:t> </a:t>
            </a:r>
            <a:r>
              <a:rPr dirty="0" err="1"/>
              <a:t>ormar</a:t>
            </a:r>
            <a:r>
              <a:rPr dirty="0"/>
              <a:t> (</a:t>
            </a:r>
            <a:r>
              <a:rPr dirty="0" err="1"/>
              <a:t>aron</a:t>
            </a:r>
            <a:r>
              <a:rPr dirty="0"/>
              <a:t> ha-</a:t>
            </a:r>
            <a:r>
              <a:rPr dirty="0" err="1"/>
              <a:t>kodeš</a:t>
            </a:r>
            <a:r>
              <a:rPr dirty="0"/>
              <a:t>) u </a:t>
            </a:r>
            <a:r>
              <a:rPr dirty="0" err="1"/>
              <a:t>kojem</a:t>
            </a:r>
            <a:r>
              <a:rPr dirty="0"/>
              <a:t> se </a:t>
            </a:r>
            <a:r>
              <a:rPr dirty="0" err="1"/>
              <a:t>čuvaju</a:t>
            </a:r>
            <a:r>
              <a:rPr dirty="0"/>
              <a:t> </a:t>
            </a:r>
            <a:r>
              <a:rPr dirty="0" err="1"/>
              <a:t>svici</a:t>
            </a:r>
            <a:r>
              <a:rPr dirty="0"/>
              <a:t> Tore. Sinagoga je i </a:t>
            </a:r>
            <a:r>
              <a:rPr dirty="0" err="1"/>
              <a:t>mjesto</a:t>
            </a:r>
            <a:r>
              <a:rPr dirty="0"/>
              <a:t> </a:t>
            </a:r>
            <a:r>
              <a:rPr dirty="0" err="1"/>
              <a:t>učenja</a:t>
            </a:r>
            <a:r>
              <a:rPr dirty="0"/>
              <a:t> i </a:t>
            </a:r>
            <a:r>
              <a:rPr dirty="0" err="1"/>
              <a:t>zajedništva</a:t>
            </a:r>
            <a:r>
              <a:rPr dirty="0"/>
              <a:t>.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AAE5A7D8-A94E-4BEF-0B62-A9F4DD2B7634}"/>
              </a:ext>
            </a:extLst>
          </p:cNvPr>
          <p:cNvSpPr txBox="1"/>
          <p:nvPr/>
        </p:nvSpPr>
        <p:spPr>
          <a:xfrm>
            <a:off x="5447071" y="3997367"/>
            <a:ext cx="323972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00" dirty="0"/>
              <a:t>Image by &lt;a </a:t>
            </a:r>
            <a:r>
              <a:rPr lang="en-US" sz="500" dirty="0" err="1"/>
              <a:t>href</a:t>
            </a:r>
            <a:r>
              <a:rPr lang="en-US" sz="500" dirty="0"/>
              <a:t>="https://pixabay.com/users/elstef-3091248/?</a:t>
            </a:r>
            <a:r>
              <a:rPr lang="en-US" sz="500" dirty="0" err="1"/>
              <a:t>utm_source</a:t>
            </a:r>
            <a:r>
              <a:rPr lang="en-US" sz="500" dirty="0"/>
              <a:t>=</a:t>
            </a:r>
            <a:r>
              <a:rPr lang="en-US" sz="500" dirty="0" err="1"/>
              <a:t>link-attribution&amp;utm_medium</a:t>
            </a:r>
            <a:r>
              <a:rPr lang="en-US" sz="500" dirty="0"/>
              <a:t>=</a:t>
            </a:r>
            <a:r>
              <a:rPr lang="en-US" sz="500" dirty="0" err="1"/>
              <a:t>referral&amp;utm_campaign</a:t>
            </a:r>
            <a:r>
              <a:rPr lang="en-US" sz="500" dirty="0"/>
              <a:t>=</a:t>
            </a:r>
            <a:r>
              <a:rPr lang="en-US" sz="500" dirty="0" err="1"/>
              <a:t>image&amp;utm_content</a:t>
            </a:r>
            <a:r>
              <a:rPr lang="en-US" sz="500" dirty="0"/>
              <a:t>=4778492"&gt;</a:t>
            </a:r>
            <a:r>
              <a:rPr lang="en-US" sz="500" dirty="0" err="1"/>
              <a:t>Elstef</a:t>
            </a:r>
            <a:r>
              <a:rPr lang="en-US" sz="500" dirty="0"/>
              <a:t>&lt;/a&gt; from &lt;a </a:t>
            </a:r>
            <a:r>
              <a:rPr lang="en-US" sz="500" dirty="0" err="1"/>
              <a:t>href</a:t>
            </a:r>
            <a:r>
              <a:rPr lang="en-US" sz="500" dirty="0"/>
              <a:t>="https://pixabay.com//?</a:t>
            </a:r>
            <a:r>
              <a:rPr lang="en-US" sz="500" dirty="0" err="1"/>
              <a:t>utm_source</a:t>
            </a:r>
            <a:r>
              <a:rPr lang="en-US" sz="500" dirty="0"/>
              <a:t>=</a:t>
            </a:r>
            <a:r>
              <a:rPr lang="en-US" sz="500" dirty="0" err="1"/>
              <a:t>link-attribution&amp;utm_medium</a:t>
            </a:r>
            <a:r>
              <a:rPr lang="en-US" sz="500" dirty="0"/>
              <a:t>=</a:t>
            </a:r>
            <a:r>
              <a:rPr lang="en-US" sz="500" dirty="0" err="1"/>
              <a:t>referral&amp;utm_campaign</a:t>
            </a:r>
            <a:r>
              <a:rPr lang="en-US" sz="500" dirty="0"/>
              <a:t>=</a:t>
            </a:r>
            <a:r>
              <a:rPr lang="en-US" sz="500" dirty="0" err="1"/>
              <a:t>image&amp;utm_content</a:t>
            </a:r>
            <a:r>
              <a:rPr lang="en-US" sz="500" dirty="0"/>
              <a:t>=4778492"&gt;</a:t>
            </a:r>
            <a:r>
              <a:rPr lang="en-US" sz="500" dirty="0" err="1"/>
              <a:t>Pixabay</a:t>
            </a:r>
            <a:r>
              <a:rPr lang="en-US" sz="500" dirty="0"/>
              <a:t>&lt;/a&gt;</a:t>
            </a:r>
            <a:r>
              <a:rPr lang="hr-HR" sz="500" dirty="0"/>
              <a:t> </a:t>
            </a:r>
          </a:p>
        </p:txBody>
      </p:sp>
      <p:pic>
        <p:nvPicPr>
          <p:cNvPr id="7" name="Slika 6" descr="Slika na kojoj se prikazuje vanjski, nebo, oblak, zgrada&#10;&#10;Sadržaj generiran umjetnom inteligencijom može biti netočan.">
            <a:extLst>
              <a:ext uri="{FF2B5EF4-FFF2-40B4-BE49-F238E27FC236}">
                <a16:creationId xmlns:a16="http://schemas.microsoft.com/office/drawing/2014/main" id="{9736F7AB-3E33-AC49-1A7C-546396CCDC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6383" y="1417638"/>
            <a:ext cx="3410417" cy="257113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24C6C1A1-7A6C-4947-B685-BF3560EA9D71}">
  <we:reference id="wa104381909" version="3.17.2.0" store="hr-HR" storeType="OMEX"/>
  <we:alternateReferences>
    <we:reference id="WA104381909" version="3.17.2.0" store="" storeType="OMEX"/>
  </we:alternateReferences>
  <we:properties>
    <we:property name="EQUATION_HISTORY" value="&quot;[{\&quot;mathml\&quot;:\&quot;&lt;math style=\\\&quot;font-family:stix;font-size:16px;\\\&quot; xmlns=\\\&quot;http://www.w3.org/1998/Math/MathML\\\&quot;&gt;&lt;mfrac&gt;&lt;mn&gt;1&lt;/mn&gt;&lt;mn&gt;4&lt;/mn&gt;&lt;/mfrac&gt;&lt;/math&gt;\&quot;,\&quot;base64Image\&quot;:\&quot;iVBORw0KGgoAAAANSUhEUgAAAGgAAADkCAYAAAB0bmECAAAACXBIWXMAAA7EAAAOxAGVKw4bAAAABGJhU0UAAACNUy1tAwAAA6ZJREFUeNrt3TFoVVcYwPFDKFJEBAcJHbqUIkUcunQQh1KQDtJBCpnEoXTJICLFpZTiIIUODh26SAmlQ5cORUoRQUREHAoi4iAiSBAHKQERCRJKwH6X3MLtIfrefck999T+fvCBYPIefH8T807gvJReX3tizsacT1Rld8yZmNWYFzHPrKQOu2K+jnnahnkhUB12xnwV8yQLI9DI3ow5HbPykjACjWRHzBcxjyeEEaiwN2JO9QgjUCFzMSdiHvUMI1CBMIsxD9tFr8dcj/kh5lzMDYHGdbdd8M2YkzF7N/mYJYHG07zY3D/hY+YF+u98pQlUqQsC1e1XgQRCIIEQCIEEQiCBBBIIgQRCIAQSCIEEQiAEEgiBBBJIIAQSCIEQSCAEEgiBEEggBBJIIIEQSCAEQiCBEEgggQRCIIEYzG8C1e2eQPVqbp1fnxCo+fs5qxrH52m6m38/sqrymjfTeDBloMvWVVZz2++11O+C8+99qxtW84ZNn7SLXk2z3UK/nDaue/44bbwHBFtwKG28T0PztjNrMwaZNGvt4zfPs2Dl/RweKMrL5riVAwAAAAAAAAAAAAAAAAAAAEAqe+vH6z4CCWQEEkgggUy5QAAAAAAAAAAAAAAAAAAAAAAAAIzsSnLzVLVOJleDVeu9mOcC1Wku5nZyuV61vkluP6zWweR6ymrtilkWqF5LyQWv1Tqa3MBbrb0xKwLV6/cswIpA9VjMlr+0STCBRvJudlrwoP1JTqBKTgv+6Cx9vX0NlASqw5ls6Wdf8X+SQIV9kC38ZvsVJVAFdsbc7yx7NWbfhJ/qBCrofLbsxSl+7BaokCPZoi9O+bpIoEKnBX92ltz8eV6gelzIlny0x8mCQAP7bJPTgiRQHd6JedZZ7nJ7WiBQJW5kyz04xecIVMiXrzgtEGhk76eN87V/lnorOy0QaEQ7Yu51Fvp8k9MCgUb0XbbQEz0/X6ABHc6WeWmGxxBoIHtiHqd//+p6XqB6/NLjtECgwo5lS/xxC48l0DZ7O+Zpz9MCgQq6OsNpgUCFnJ7xtECgAg7E/NVZ3O0epwUCFTgtuNNZ2lrP0wKBBnZui6cFAg3ow204LRBowNOCh51lPZnxtECggfycLevTAZ5DoBktZIv6aaDnEWgGb7XfzrqnBbsFqkd+JcuhAZ9LoJ7yK1m+Hfj5BNrmhdU6RwQSSCCBBBJIIIH+14Fq+weBQAgkEAIJJJBACCQQAiGQQAgkkPUIhEACjeZvDt7zepUvGSAAAACDdEVYdE1hdGhNTAA8bWF0aCB4bWxucz0iaHR0cDovL3d3dy53My5vcmcvMTk5OC9NYXRoL01hdGhNTCI+PG1zdHlsZSBtYXRoc2l6ZT0iMTZweCI+PG1mcmFjPjxtbj4xPC9tbj48bW4+NDwvbW4+PC9tZnJhYz48L21zdHlsZT48L21hdGg+bGH/mgAAAABJRU5ErkJggg==\&quot;,\&quot;slideId\&quot;:258,\&quot;accessibleText\&quot;:\&quot;1 fourth\&quot;,\&quot;imageHeight\&quot;:36.48}]&quot;"/>
  </we:properties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883</TotalTime>
  <Words>609</Words>
  <Application>Microsoft Office PowerPoint</Application>
  <PresentationFormat>Prikaz na zaslonu (4:3)</PresentationFormat>
  <Paragraphs>50</Paragraphs>
  <Slides>16</Slides>
  <Notes>0</Notes>
  <HiddenSlides>0</HiddenSlides>
  <MMClips>3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Vjerski život Židova</vt:lpstr>
      <vt:lpstr>PowerPoint prezentacija</vt:lpstr>
      <vt:lpstr>Bar micva</vt:lpstr>
      <vt:lpstr>PowerPoint prezentacija</vt:lpstr>
      <vt:lpstr>Šema Jisrael</vt:lpstr>
      <vt:lpstr>PowerPoint prezentacija</vt:lpstr>
      <vt:lpstr>Tefilin</vt:lpstr>
      <vt:lpstr>PowerPoint prezentacija</vt:lpstr>
      <vt:lpstr>Sinagoga</vt:lpstr>
      <vt:lpstr>Rad u skupinama</vt:lpstr>
      <vt:lpstr>Prezentacija skupina</vt:lpstr>
      <vt:lpstr>PowerPoint prezentacija</vt:lpstr>
      <vt:lpstr>Židovski blagdani</vt:lpstr>
      <vt:lpstr>Židovski blagdani</vt:lpstr>
      <vt:lpstr>Usporedba s kršćanstvom</vt:lpstr>
      <vt:lpstr>Ponovimo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Martina Horvat</cp:lastModifiedBy>
  <cp:revision>4</cp:revision>
  <dcterms:created xsi:type="dcterms:W3CDTF">2013-01-27T09:14:16Z</dcterms:created>
  <dcterms:modified xsi:type="dcterms:W3CDTF">2025-05-21T10:22:29Z</dcterms:modified>
  <cp:category/>
</cp:coreProperties>
</file>