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3004800" cy="97536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915" autoAdjust="0"/>
  </p:normalViewPr>
  <p:slideViewPr>
    <p:cSldViewPr snapToGrid="0">
      <p:cViewPr varScale="1">
        <p:scale>
          <a:sx n="35" d="100"/>
          <a:sy n="35" d="100"/>
        </p:scale>
        <p:origin x="23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Click to edit the notes'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dirty="0" err="1"/>
              <a:t>Izl</a:t>
            </a:r>
            <a:r>
              <a:rPr lang="hr-HR" dirty="0"/>
              <a:t> 19-24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 prekosutra, u osvit dana, prolomi se grmljavina, munje </a:t>
            </a:r>
            <a:r>
              <a:rPr lang="hr-H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zasijevaše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a gust se oblak nadvi nad brdo.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Gromko zaječa truba, zadrhta sav puk koji bijaše u taboru.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Brdo Sinaj zavilo se u dim jer je Jahve u obliku ognja sišao na nj. Dizao se dim kao dim iz peći. Sve se brdo silno treslo.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19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Zvuk trube bivao sve jači.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Jahve siđe na Sinajsko brdo, na vrhunac, i pozva Jahve Mojsija na vrhunac brda. Mojsije se uspe.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l"/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Sad Jahve reče Mojsiju: »Siđi i opomeni narod da ne bi provalio prema Jahvi da ga vidi. Mnogo bi ih poginulo.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22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I sami svećenici, koji dolaze blizu Jahvi, moraju se očistiti, da ih Jahve ne uništi.«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23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»Narod se ne može popeti na brdo Sinaj«, odgovori Mojsije Jahvi, »jer si nas sam ti opomenuo: ‘Postavi granice naokolo brda i proglasi ga svetim.’«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24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»Siđi pa se opet popni zajedno s Aronom«, odgovori mu Jahve. »Ali neka svećenici i narod ne navaljuju da se popnu prema Jahvi da ne izginu.«</a:t>
            </a:r>
            <a:b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25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Mojsije siđe k narodu i sve mu kaza.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Onda Bog </a:t>
            </a:r>
            <a:r>
              <a:rPr lang="en-US" dirty="0" err="1"/>
              <a:t>izgovori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: 2 »Ja </a:t>
            </a:r>
            <a:r>
              <a:rPr lang="en-US" dirty="0" err="1"/>
              <a:t>sam</a:t>
            </a:r>
            <a:r>
              <a:rPr lang="en-US" dirty="0"/>
              <a:t> Jahve, Bog </a:t>
            </a:r>
            <a:r>
              <a:rPr lang="en-US" dirty="0" err="1"/>
              <a:t>tvoj</a:t>
            </a:r>
            <a:r>
              <a:rPr lang="en-US" dirty="0"/>
              <a:t>, koji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izveo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egipatske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kuće</a:t>
            </a:r>
            <a:r>
              <a:rPr lang="en-US" dirty="0"/>
              <a:t> </a:t>
            </a:r>
            <a:r>
              <a:rPr lang="en-US" dirty="0" err="1"/>
              <a:t>ropstva</a:t>
            </a:r>
            <a:r>
              <a:rPr lang="en-US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Nemoj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bogova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.</a:t>
            </a:r>
            <a:r>
              <a:rPr lang="hr-HR" dirty="0"/>
              <a:t> Ne pravi sebi lika ni obličja bilo čega što je gore na nebu, ili dolje na zemlji, ili u vodama pod zemljom. 5 Ne klanjaj im se niti im služi. Jer ja, Jahve, Bog tvoj, Bog sam ljubomoran.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17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Ne </a:t>
            </a:r>
            <a:r>
              <a:rPr lang="en-US" dirty="0" err="1"/>
              <a:t>uzimaj</a:t>
            </a:r>
            <a:r>
              <a:rPr lang="en-US" dirty="0"/>
              <a:t> </a:t>
            </a:r>
            <a:r>
              <a:rPr lang="en-US" dirty="0" err="1"/>
              <a:t>uzalud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Jahve, Boga </a:t>
            </a:r>
            <a:r>
              <a:rPr lang="en-US" dirty="0" err="1"/>
              <a:t>svoga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Jahve ne </a:t>
            </a:r>
            <a:r>
              <a:rPr lang="en-US" dirty="0" err="1"/>
              <a:t>oprašta</a:t>
            </a:r>
            <a:r>
              <a:rPr lang="en-US" dirty="0"/>
              <a:t> </a:t>
            </a:r>
            <a:r>
              <a:rPr lang="en-US" dirty="0" err="1"/>
              <a:t>onome</a:t>
            </a:r>
            <a:r>
              <a:rPr lang="en-US" dirty="0"/>
              <a:t> koji </a:t>
            </a:r>
            <a:r>
              <a:rPr lang="en-US" dirty="0" err="1"/>
              <a:t>uzalud</a:t>
            </a:r>
            <a:r>
              <a:rPr lang="en-US" dirty="0"/>
              <a:t> </a:t>
            </a:r>
            <a:r>
              <a:rPr lang="en-US" dirty="0" err="1"/>
              <a:t>izgovara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njegovo</a:t>
            </a:r>
            <a:r>
              <a:rPr lang="en-US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18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Sjeti</a:t>
            </a:r>
            <a:r>
              <a:rPr lang="en-US" dirty="0"/>
              <a:t> se da </a:t>
            </a:r>
            <a:r>
              <a:rPr lang="en-US" dirty="0" err="1"/>
              <a:t>svetkuješ</a:t>
            </a:r>
            <a:r>
              <a:rPr lang="en-US" dirty="0"/>
              <a:t> dan </a:t>
            </a:r>
            <a:r>
              <a:rPr lang="en-US" dirty="0" err="1"/>
              <a:t>subotnji</a:t>
            </a:r>
            <a:r>
              <a:rPr lang="en-US" dirty="0"/>
              <a:t>. 9 </a:t>
            </a:r>
            <a:r>
              <a:rPr lang="en-US" dirty="0" err="1"/>
              <a:t>Šest</a:t>
            </a:r>
            <a:r>
              <a:rPr lang="en-US" dirty="0"/>
              <a:t> dana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obavljaj</a:t>
            </a:r>
            <a:r>
              <a:rPr lang="en-US" dirty="0"/>
              <a:t> sav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. 10 A </a:t>
            </a:r>
            <a:r>
              <a:rPr lang="en-US" dirty="0" err="1"/>
              <a:t>sedmoga</a:t>
            </a:r>
            <a:r>
              <a:rPr lang="en-US" dirty="0"/>
              <a:t> je dana </a:t>
            </a:r>
            <a:r>
              <a:rPr lang="en-US" dirty="0" err="1"/>
              <a:t>subota</a:t>
            </a:r>
            <a:r>
              <a:rPr lang="en-US" dirty="0"/>
              <a:t>, </a:t>
            </a:r>
            <a:r>
              <a:rPr lang="en-US" dirty="0" err="1"/>
              <a:t>počinak</a:t>
            </a:r>
            <a:r>
              <a:rPr lang="en-US" dirty="0"/>
              <a:t> </a:t>
            </a:r>
            <a:r>
              <a:rPr lang="en-US" dirty="0" err="1"/>
              <a:t>posvećen</a:t>
            </a:r>
            <a:r>
              <a:rPr lang="en-US" dirty="0"/>
              <a:t> </a:t>
            </a:r>
            <a:r>
              <a:rPr lang="en-US" dirty="0" err="1"/>
              <a:t>Jahvi</a:t>
            </a:r>
            <a:r>
              <a:rPr lang="en-US" dirty="0"/>
              <a:t>, </a:t>
            </a:r>
            <a:r>
              <a:rPr lang="en-US" dirty="0" err="1"/>
              <a:t>Bogu</a:t>
            </a:r>
            <a:r>
              <a:rPr lang="en-US" dirty="0"/>
              <a:t> </a:t>
            </a:r>
            <a:r>
              <a:rPr lang="en-US" dirty="0" err="1"/>
              <a:t>tvojemu</a:t>
            </a:r>
            <a:r>
              <a:rPr lang="en-US" dirty="0"/>
              <a:t>. Tada </a:t>
            </a:r>
            <a:r>
              <a:rPr lang="en-US" dirty="0" err="1"/>
              <a:t>nikakva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 </a:t>
            </a:r>
            <a:r>
              <a:rPr lang="en-US" dirty="0" err="1"/>
              <a:t>nemoj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: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sin </a:t>
            </a:r>
            <a:r>
              <a:rPr lang="en-US" dirty="0" err="1"/>
              <a:t>tvoj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kći</a:t>
            </a:r>
            <a:r>
              <a:rPr lang="en-US" dirty="0"/>
              <a:t> </a:t>
            </a:r>
            <a:r>
              <a:rPr lang="en-US" dirty="0" err="1"/>
              <a:t>tvoja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sluga</a:t>
            </a:r>
            <a:r>
              <a:rPr lang="en-US" dirty="0"/>
              <a:t> </a:t>
            </a:r>
            <a:r>
              <a:rPr lang="en-US" dirty="0" err="1"/>
              <a:t>tvoj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sluškinja</a:t>
            </a:r>
            <a:r>
              <a:rPr lang="en-US" dirty="0"/>
              <a:t> </a:t>
            </a:r>
            <a:r>
              <a:rPr lang="en-US" dirty="0" err="1"/>
              <a:t>tvoja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živina</a:t>
            </a:r>
            <a:r>
              <a:rPr lang="en-US" dirty="0"/>
              <a:t> </a:t>
            </a:r>
            <a:r>
              <a:rPr lang="en-US" dirty="0" err="1"/>
              <a:t>tvoja</a:t>
            </a:r>
            <a:r>
              <a:rPr lang="en-US" dirty="0"/>
              <a:t>,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došljak</a:t>
            </a:r>
            <a:r>
              <a:rPr lang="en-US" dirty="0"/>
              <a:t> koji se </a:t>
            </a:r>
            <a:r>
              <a:rPr lang="en-US" dirty="0" err="1"/>
              <a:t>nađe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tvojih</a:t>
            </a:r>
            <a:r>
              <a:rPr lang="en-US" dirty="0"/>
              <a:t> </a:t>
            </a:r>
            <a:r>
              <a:rPr lang="en-US" dirty="0" err="1"/>
              <a:t>vrata</a:t>
            </a:r>
            <a:r>
              <a:rPr lang="en-US" dirty="0"/>
              <a:t>. 11 Ta </a:t>
            </a:r>
            <a:r>
              <a:rPr lang="en-US" dirty="0" err="1"/>
              <a:t>i</a:t>
            </a:r>
            <a:r>
              <a:rPr lang="en-US" dirty="0"/>
              <a:t> Jahve je </a:t>
            </a:r>
            <a:r>
              <a:rPr lang="en-US" dirty="0" err="1"/>
              <a:t>šest</a:t>
            </a:r>
            <a:r>
              <a:rPr lang="en-US" dirty="0"/>
              <a:t> dana </a:t>
            </a:r>
            <a:r>
              <a:rPr lang="en-US" dirty="0" err="1"/>
              <a:t>stvarao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, </a:t>
            </a:r>
            <a:r>
              <a:rPr lang="en-US" dirty="0" err="1"/>
              <a:t>zemlju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more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u </a:t>
            </a:r>
            <a:r>
              <a:rPr lang="en-US" dirty="0" err="1"/>
              <a:t>njima</a:t>
            </a:r>
            <a:r>
              <a:rPr lang="en-US" dirty="0"/>
              <a:t>, a </a:t>
            </a:r>
            <a:r>
              <a:rPr lang="en-US" dirty="0" err="1"/>
              <a:t>sedmoga</a:t>
            </a:r>
            <a:r>
              <a:rPr lang="en-US" dirty="0"/>
              <a:t> je dana </a:t>
            </a:r>
            <a:r>
              <a:rPr lang="en-US" dirty="0" err="1"/>
              <a:t>počinuo</a:t>
            </a:r>
            <a:r>
              <a:rPr lang="en-US" dirty="0"/>
              <a:t>. </a:t>
            </a:r>
            <a:r>
              <a:rPr lang="en-US" dirty="0" err="1"/>
              <a:t>Stoga</a:t>
            </a:r>
            <a:r>
              <a:rPr lang="en-US" dirty="0"/>
              <a:t> je Jahve </a:t>
            </a:r>
            <a:r>
              <a:rPr lang="en-US" dirty="0" err="1"/>
              <a:t>blagoslovio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posvetio</a:t>
            </a:r>
            <a:r>
              <a:rPr lang="en-US" dirty="0"/>
              <a:t> dan </a:t>
            </a:r>
            <a:r>
              <a:rPr lang="en-US" dirty="0" err="1"/>
              <a:t>subotnji</a:t>
            </a:r>
            <a:r>
              <a:rPr lang="en-US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19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Tri mjeseca nakon izlaska iz zemlje egipatske, istoga dana, stignu Izraelci u Sinajsku pustinju.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Idući od </a:t>
            </a:r>
            <a:r>
              <a:rPr lang="hr-H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Refidima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dođu u Sinajsku pustinju i utabore se u pustinji. Postave Izraelci tabor tu pred brdom, 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Poštuj</a:t>
            </a:r>
            <a:r>
              <a:rPr lang="en-US" dirty="0"/>
              <a:t> oca </a:t>
            </a:r>
            <a:r>
              <a:rPr lang="en-US" dirty="0" err="1"/>
              <a:t>svoga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majku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da </a:t>
            </a:r>
            <a:r>
              <a:rPr lang="en-US" dirty="0" err="1"/>
              <a:t>imadneš</a:t>
            </a:r>
            <a:r>
              <a:rPr lang="en-US" dirty="0"/>
              <a:t> dug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dâ</a:t>
            </a:r>
            <a:r>
              <a:rPr lang="en-US" dirty="0"/>
              <a:t> Jahve, Bog </a:t>
            </a:r>
            <a:r>
              <a:rPr lang="en-US" dirty="0" err="1"/>
              <a:t>tvoj</a:t>
            </a:r>
            <a:r>
              <a:rPr lang="en-US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20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Ne </a:t>
            </a:r>
            <a:r>
              <a:rPr lang="en-US" dirty="0" err="1"/>
              <a:t>ubij</a:t>
            </a:r>
            <a:r>
              <a:rPr lang="en-US" dirty="0"/>
              <a:t>!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21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Ne </a:t>
            </a:r>
            <a:r>
              <a:rPr lang="en-US" dirty="0" err="1"/>
              <a:t>učini</a:t>
            </a:r>
            <a:r>
              <a:rPr lang="en-US" dirty="0"/>
              <a:t> </a:t>
            </a:r>
            <a:r>
              <a:rPr lang="en-US" dirty="0" err="1"/>
              <a:t>preljuba</a:t>
            </a:r>
            <a:r>
              <a:rPr lang="en-US" dirty="0"/>
              <a:t>!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22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Ne </a:t>
            </a:r>
            <a:r>
              <a:rPr lang="en-US" dirty="0" err="1"/>
              <a:t>ukradi</a:t>
            </a:r>
            <a:r>
              <a:rPr lang="en-US" dirty="0"/>
              <a:t>!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23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Ne </a:t>
            </a:r>
            <a:r>
              <a:rPr lang="en-US" dirty="0" err="1"/>
              <a:t>svjedoči</a:t>
            </a:r>
            <a:r>
              <a:rPr lang="en-US" dirty="0"/>
              <a:t> </a:t>
            </a:r>
            <a:r>
              <a:rPr lang="en-US" dirty="0" err="1"/>
              <a:t>lažno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bližnjega</a:t>
            </a:r>
            <a:r>
              <a:rPr lang="en-US" dirty="0"/>
              <a:t> </a:t>
            </a:r>
            <a:r>
              <a:rPr lang="en-US" dirty="0" err="1"/>
              <a:t>svoga</a:t>
            </a:r>
            <a:r>
              <a:rPr lang="en-US" dirty="0"/>
              <a:t>!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24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Ne </a:t>
            </a:r>
            <a:r>
              <a:rPr lang="en-US" dirty="0" err="1"/>
              <a:t>poželi</a:t>
            </a:r>
            <a:r>
              <a:rPr lang="en-US" dirty="0"/>
              <a:t> </a:t>
            </a:r>
            <a:r>
              <a:rPr lang="en-US" dirty="0" err="1"/>
              <a:t>kuće</a:t>
            </a:r>
            <a:r>
              <a:rPr lang="en-US" dirty="0"/>
              <a:t> </a:t>
            </a:r>
            <a:r>
              <a:rPr lang="en-US" dirty="0" err="1"/>
              <a:t>bližnjega</a:t>
            </a:r>
            <a:r>
              <a:rPr lang="en-US" dirty="0"/>
              <a:t> </a:t>
            </a:r>
            <a:r>
              <a:rPr lang="en-US" dirty="0" err="1"/>
              <a:t>svoga</a:t>
            </a:r>
            <a:r>
              <a:rPr lang="en-US" dirty="0"/>
              <a:t>! Ne </a:t>
            </a:r>
            <a:r>
              <a:rPr lang="en-US" dirty="0" err="1"/>
              <a:t>poželi</a:t>
            </a:r>
            <a:r>
              <a:rPr lang="en-US" dirty="0"/>
              <a:t>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bližnjega</a:t>
            </a:r>
            <a:r>
              <a:rPr lang="en-US" dirty="0"/>
              <a:t> </a:t>
            </a:r>
            <a:r>
              <a:rPr lang="en-US" dirty="0" err="1"/>
              <a:t>svoga</a:t>
            </a:r>
            <a:r>
              <a:rPr lang="en-US" dirty="0"/>
              <a:t>;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sluge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sluškinje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vola </a:t>
            </a:r>
            <a:r>
              <a:rPr lang="en-US" dirty="0" err="1"/>
              <a:t>njegova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magarca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,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išta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bližnjega</a:t>
            </a:r>
            <a:r>
              <a:rPr lang="en-US" dirty="0"/>
              <a:t> </a:t>
            </a:r>
            <a:r>
              <a:rPr lang="en-US" dirty="0" err="1"/>
              <a:t>tvoga</a:t>
            </a:r>
            <a:r>
              <a:rPr lang="en-US" dirty="0"/>
              <a:t>!«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25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hr-HR" dirty="0"/>
              <a:t>su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sigurnoj</a:t>
            </a:r>
            <a:r>
              <a:rPr lang="en-US" dirty="0"/>
              <a:t> </a:t>
            </a:r>
            <a:r>
              <a:rPr lang="en-US" dirty="0" err="1"/>
              <a:t>udaljenosti</a:t>
            </a:r>
            <a:r>
              <a:rPr lang="en-US" dirty="0"/>
              <a:t> </a:t>
            </a:r>
            <a:r>
              <a:rPr lang="en-US" dirty="0" err="1"/>
              <a:t>drhteći</a:t>
            </a:r>
            <a:r>
              <a:rPr lang="en-US" dirty="0"/>
              <a:t> od </a:t>
            </a:r>
            <a:r>
              <a:rPr lang="en-US" dirty="0" err="1"/>
              <a:t>straha</a:t>
            </a:r>
            <a:r>
              <a:rPr lang="en-US" dirty="0"/>
              <a:t>. Bog je dao </a:t>
            </a:r>
            <a:r>
              <a:rPr lang="en-US" dirty="0" err="1"/>
              <a:t>Mojsiju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uputa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pomogao</a:t>
            </a:r>
            <a:r>
              <a:rPr lang="en-US" dirty="0"/>
              <a:t> </a:t>
            </a:r>
            <a:r>
              <a:rPr lang="en-US" dirty="0" err="1"/>
              <a:t>živjeti</a:t>
            </a:r>
            <a:r>
              <a:rPr lang="en-US" dirty="0"/>
              <a:t> u </a:t>
            </a:r>
            <a:r>
              <a:rPr lang="en-US" dirty="0" err="1"/>
              <a:t>miru</a:t>
            </a:r>
            <a:r>
              <a:rPr lang="en-US" dirty="0"/>
              <a:t> s </a:t>
            </a:r>
            <a:r>
              <a:rPr lang="en-US" dirty="0" err="1"/>
              <a:t>Njim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jedni</a:t>
            </a:r>
            <a:r>
              <a:rPr lang="en-US" dirty="0"/>
              <a:t> s </a:t>
            </a:r>
            <a:r>
              <a:rPr lang="en-US" dirty="0" err="1"/>
              <a:t>drugima</a:t>
            </a:r>
            <a:r>
              <a:rPr lang="hr-HR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26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Dođe</a:t>
            </a:r>
            <a:r>
              <a:rPr lang="en-US" dirty="0"/>
              <a:t> </a:t>
            </a:r>
            <a:r>
              <a:rPr lang="en-US" dirty="0" err="1"/>
              <a:t>Mojsije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kaza</a:t>
            </a:r>
            <a:r>
              <a:rPr lang="en-US" dirty="0"/>
              <a:t> </a:t>
            </a:r>
            <a:r>
              <a:rPr lang="en-US" dirty="0" err="1"/>
              <a:t>narodu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Jahvine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odredbe</a:t>
            </a:r>
            <a:r>
              <a:rPr lang="en-US" dirty="0"/>
              <a:t>.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27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A sav </a:t>
            </a:r>
            <a:r>
              <a:rPr lang="en-US" dirty="0" err="1"/>
              <a:t>puk</a:t>
            </a:r>
            <a:r>
              <a:rPr lang="en-US" dirty="0"/>
              <a:t> </a:t>
            </a:r>
            <a:r>
              <a:rPr lang="en-US" dirty="0" err="1"/>
              <a:t>odgovori</a:t>
            </a:r>
            <a:r>
              <a:rPr lang="en-US" dirty="0"/>
              <a:t> u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glas</a:t>
            </a:r>
            <a:r>
              <a:rPr lang="en-US" dirty="0"/>
              <a:t>: »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Jahve </a:t>
            </a:r>
            <a:r>
              <a:rPr lang="en-US" dirty="0" err="1"/>
              <a:t>reče</a:t>
            </a:r>
            <a:r>
              <a:rPr lang="en-US" dirty="0"/>
              <a:t>, </a:t>
            </a:r>
            <a:r>
              <a:rPr lang="en-US" dirty="0" err="1"/>
              <a:t>vršit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.« 4 Tada </a:t>
            </a:r>
            <a:r>
              <a:rPr lang="en-US" dirty="0" err="1"/>
              <a:t>Mojsije</a:t>
            </a:r>
            <a:r>
              <a:rPr lang="en-US" dirty="0"/>
              <a:t> </a:t>
            </a:r>
            <a:r>
              <a:rPr lang="en-US" dirty="0" err="1"/>
              <a:t>popiše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Jahvine</a:t>
            </a:r>
            <a:r>
              <a:rPr lang="en-US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28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A </a:t>
            </a:r>
            <a:r>
              <a:rPr lang="en-US" dirty="0" err="1"/>
              <a:t>ujutro</a:t>
            </a:r>
            <a:r>
              <a:rPr lang="en-US" dirty="0"/>
              <a:t> </a:t>
            </a:r>
            <a:r>
              <a:rPr lang="en-US" dirty="0" err="1"/>
              <a:t>podrani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podigne</a:t>
            </a:r>
            <a:r>
              <a:rPr lang="en-US" dirty="0"/>
              <a:t> </a:t>
            </a:r>
            <a:r>
              <a:rPr lang="en-US" dirty="0" err="1"/>
              <a:t>žrtvenik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podnožju</a:t>
            </a:r>
            <a:r>
              <a:rPr lang="en-US" dirty="0"/>
              <a:t> </a:t>
            </a:r>
            <a:r>
              <a:rPr lang="en-US" dirty="0" err="1"/>
              <a:t>brda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dvanaest</a:t>
            </a:r>
            <a:r>
              <a:rPr lang="en-US" dirty="0"/>
              <a:t> </a:t>
            </a:r>
            <a:r>
              <a:rPr lang="en-US" dirty="0" err="1"/>
              <a:t>stupova</a:t>
            </a:r>
            <a:r>
              <a:rPr lang="en-US" dirty="0"/>
              <a:t> za </a:t>
            </a:r>
            <a:r>
              <a:rPr lang="en-US" dirty="0" err="1"/>
              <a:t>dvanaest</a:t>
            </a:r>
            <a:r>
              <a:rPr lang="en-US" dirty="0"/>
              <a:t> </a:t>
            </a:r>
            <a:r>
              <a:rPr lang="en-US" dirty="0" err="1"/>
              <a:t>plemena</a:t>
            </a:r>
            <a:r>
              <a:rPr lang="en-US" dirty="0"/>
              <a:t> </a:t>
            </a:r>
            <a:r>
              <a:rPr lang="en-US" dirty="0" err="1"/>
              <a:t>Izraelovih</a:t>
            </a:r>
            <a:r>
              <a:rPr lang="en-US" dirty="0"/>
              <a:t>. 5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naloži</a:t>
            </a:r>
            <a:r>
              <a:rPr lang="en-US" dirty="0"/>
              <a:t> </a:t>
            </a:r>
            <a:r>
              <a:rPr lang="en-US" dirty="0" err="1"/>
              <a:t>mladim</a:t>
            </a:r>
            <a:r>
              <a:rPr lang="en-US" dirty="0"/>
              <a:t> </a:t>
            </a:r>
            <a:r>
              <a:rPr lang="en-US" dirty="0" err="1"/>
              <a:t>Izraelcima</a:t>
            </a:r>
            <a:r>
              <a:rPr lang="en-US" dirty="0"/>
              <a:t> da </a:t>
            </a:r>
            <a:r>
              <a:rPr lang="en-US" dirty="0" err="1"/>
              <a:t>prinesu</a:t>
            </a:r>
            <a:r>
              <a:rPr lang="en-US" dirty="0"/>
              <a:t> </a:t>
            </a:r>
            <a:r>
              <a:rPr lang="en-US" dirty="0" err="1"/>
              <a:t>žrtve</a:t>
            </a:r>
            <a:r>
              <a:rPr lang="en-US" dirty="0"/>
              <a:t> </a:t>
            </a:r>
            <a:r>
              <a:rPr lang="en-US" dirty="0" err="1"/>
              <a:t>paljenice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žrtvuju</a:t>
            </a:r>
            <a:r>
              <a:rPr lang="en-US" dirty="0"/>
              <a:t> </a:t>
            </a:r>
            <a:r>
              <a:rPr lang="en-US" dirty="0" err="1"/>
              <a:t>Jahvi</a:t>
            </a:r>
            <a:r>
              <a:rPr lang="en-US" dirty="0"/>
              <a:t> </a:t>
            </a:r>
            <a:r>
              <a:rPr lang="en-US" dirty="0" err="1"/>
              <a:t>junce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žrtve</a:t>
            </a:r>
            <a:r>
              <a:rPr lang="en-US" dirty="0"/>
              <a:t> </a:t>
            </a:r>
            <a:r>
              <a:rPr lang="en-US" dirty="0" err="1"/>
              <a:t>pričesnice</a:t>
            </a:r>
            <a:r>
              <a:rPr lang="en-US" dirty="0"/>
              <a:t>. 6 </a:t>
            </a:r>
            <a:r>
              <a:rPr lang="en-US" dirty="0" err="1"/>
              <a:t>Mojsije</a:t>
            </a:r>
            <a:r>
              <a:rPr lang="en-US" dirty="0"/>
              <a:t> </a:t>
            </a:r>
            <a:r>
              <a:rPr lang="en-US" dirty="0" err="1"/>
              <a:t>uhvati</a:t>
            </a:r>
            <a:r>
              <a:rPr lang="en-US" dirty="0"/>
              <a:t> </a:t>
            </a:r>
            <a:r>
              <a:rPr lang="en-US" dirty="0" err="1"/>
              <a:t>krv</a:t>
            </a:r>
            <a:r>
              <a:rPr lang="en-US" dirty="0"/>
              <a:t>; </a:t>
            </a:r>
            <a:r>
              <a:rPr lang="en-US" dirty="0" err="1"/>
              <a:t>polovinu</a:t>
            </a:r>
            <a:r>
              <a:rPr lang="en-US" dirty="0"/>
              <a:t> </a:t>
            </a:r>
            <a:r>
              <a:rPr lang="en-US" dirty="0" err="1"/>
              <a:t>krvi</a:t>
            </a:r>
            <a:r>
              <a:rPr lang="en-US" dirty="0"/>
              <a:t> </a:t>
            </a:r>
            <a:r>
              <a:rPr lang="en-US" dirty="0" err="1"/>
              <a:t>ulije</a:t>
            </a:r>
            <a:r>
              <a:rPr lang="en-US" dirty="0"/>
              <a:t> u </a:t>
            </a:r>
            <a:r>
              <a:rPr lang="en-US" dirty="0" err="1"/>
              <a:t>posude</a:t>
            </a:r>
            <a:r>
              <a:rPr lang="en-US" dirty="0"/>
              <a:t>, a </a:t>
            </a:r>
            <a:r>
              <a:rPr lang="en-US" dirty="0" err="1"/>
              <a:t>polovinu</a:t>
            </a:r>
            <a:r>
              <a:rPr lang="en-US" dirty="0"/>
              <a:t> </a:t>
            </a:r>
            <a:r>
              <a:rPr lang="en-US" dirty="0" err="1"/>
              <a:t>izlije</a:t>
            </a:r>
            <a:r>
              <a:rPr lang="en-US" dirty="0"/>
              <a:t> po </a:t>
            </a:r>
            <a:r>
              <a:rPr lang="en-US" dirty="0" err="1"/>
              <a:t>žrtveniku</a:t>
            </a:r>
            <a:r>
              <a:rPr lang="en-US" dirty="0"/>
              <a:t>. 7 </a:t>
            </a:r>
            <a:r>
              <a:rPr lang="en-US" dirty="0" err="1"/>
              <a:t>Prihvati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Knjigu</a:t>
            </a:r>
            <a:r>
              <a:rPr lang="en-US" dirty="0"/>
              <a:t> </a:t>
            </a:r>
            <a:r>
              <a:rPr lang="en-US" dirty="0" err="1"/>
              <a:t>Saveza</a:t>
            </a:r>
            <a:r>
              <a:rPr lang="en-US" dirty="0"/>
              <a:t> pa je </a:t>
            </a:r>
            <a:r>
              <a:rPr lang="en-US" dirty="0" err="1"/>
              <a:t>narodu</a:t>
            </a:r>
            <a:r>
              <a:rPr lang="en-US" dirty="0"/>
              <a:t> </a:t>
            </a:r>
            <a:r>
              <a:rPr lang="en-US" dirty="0" err="1"/>
              <a:t>glasno</a:t>
            </a:r>
            <a:r>
              <a:rPr lang="en-US" dirty="0"/>
              <a:t> </a:t>
            </a:r>
            <a:r>
              <a:rPr lang="en-US" dirty="0" err="1"/>
              <a:t>pročita</a:t>
            </a:r>
            <a:r>
              <a:rPr lang="en-US" dirty="0"/>
              <a:t>,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29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l"/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 Mojsije se popne k Bogu. Jahve ga zovne s brda pa mu rekne:</a:t>
            </a:r>
            <a:b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»Ovako kaži domu Jakovljevu, proglasi djeci Izraelovoj: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‘Vi ste vidjeli što sam učinio Egipćanima; kako sam vas nosio na orlovskim krilima i k sebi vas doveo.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5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Stoga, budete li mi se vjerno pokoravali i držali moj Savez, vi ćete mi biti predraga svojina mimo sve narode – ta moj je sav svijet! –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6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vi ćete mi biti kraljevstvo svećenikâ, narod svet.’ Tim riječima oslovi Izraelce.«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a </a:t>
            </a:r>
            <a:r>
              <a:rPr lang="en-US" dirty="0" err="1"/>
              <a:t>narod</a:t>
            </a:r>
            <a:r>
              <a:rPr lang="en-US" dirty="0"/>
              <a:t> </a:t>
            </a:r>
            <a:r>
              <a:rPr lang="en-US" dirty="0" err="1"/>
              <a:t>uzvrati</a:t>
            </a:r>
            <a:r>
              <a:rPr lang="en-US" dirty="0"/>
              <a:t>: »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Jahve </a:t>
            </a:r>
            <a:r>
              <a:rPr lang="en-US" dirty="0" err="1"/>
              <a:t>rekao</a:t>
            </a:r>
            <a:r>
              <a:rPr lang="en-US" dirty="0"/>
              <a:t>, </a:t>
            </a:r>
            <a:r>
              <a:rPr lang="en-US" dirty="0" err="1"/>
              <a:t>izvršit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poslušat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.« 8 </a:t>
            </a:r>
            <a:r>
              <a:rPr lang="en-US" dirty="0" err="1"/>
              <a:t>Mojsije</a:t>
            </a:r>
            <a:r>
              <a:rPr lang="en-US" dirty="0"/>
              <a:t>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uzme</a:t>
            </a:r>
            <a:r>
              <a:rPr lang="en-US" dirty="0"/>
              <a:t> </a:t>
            </a:r>
            <a:r>
              <a:rPr lang="en-US" dirty="0" err="1"/>
              <a:t>krvi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poškropi</a:t>
            </a:r>
            <a:r>
              <a:rPr lang="en-US" dirty="0"/>
              <a:t> </a:t>
            </a:r>
            <a:r>
              <a:rPr lang="en-US" dirty="0" err="1"/>
              <a:t>narod</a:t>
            </a:r>
            <a:r>
              <a:rPr lang="en-US" dirty="0"/>
              <a:t> </a:t>
            </a:r>
            <a:r>
              <a:rPr lang="en-US" dirty="0" err="1"/>
              <a:t>govoreći</a:t>
            </a:r>
            <a:r>
              <a:rPr lang="en-US" dirty="0"/>
              <a:t>: »Ovo je </a:t>
            </a:r>
            <a:r>
              <a:rPr lang="en-US" dirty="0" err="1"/>
              <a:t>krv</a:t>
            </a:r>
            <a:r>
              <a:rPr lang="en-US" dirty="0"/>
              <a:t> </a:t>
            </a:r>
            <a:r>
              <a:rPr lang="en-US" dirty="0" err="1"/>
              <a:t>saveza</a:t>
            </a:r>
            <a:r>
              <a:rPr lang="en-US" dirty="0"/>
              <a:t> koji je Jahve s </a:t>
            </a:r>
            <a:r>
              <a:rPr lang="en-US" dirty="0" err="1"/>
              <a:t>vama</a:t>
            </a:r>
            <a:r>
              <a:rPr lang="en-US" dirty="0"/>
              <a:t> </a:t>
            </a:r>
            <a:r>
              <a:rPr lang="en-US" dirty="0" err="1"/>
              <a:t>uspostavio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.«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30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 Onda se </a:t>
            </a:r>
            <a:r>
              <a:rPr lang="en-US" dirty="0" err="1"/>
              <a:t>uspne</a:t>
            </a:r>
            <a:r>
              <a:rPr lang="en-US" dirty="0"/>
              <a:t> </a:t>
            </a:r>
            <a:r>
              <a:rPr lang="en-US" dirty="0" err="1"/>
              <a:t>Mojsije</a:t>
            </a:r>
            <a:r>
              <a:rPr lang="en-US" dirty="0"/>
              <a:t> s </a:t>
            </a:r>
            <a:r>
              <a:rPr lang="en-US" dirty="0" err="1"/>
              <a:t>Aronom</a:t>
            </a:r>
            <a:r>
              <a:rPr lang="en-US" dirty="0"/>
              <a:t>, </a:t>
            </a:r>
            <a:r>
              <a:rPr lang="en-US" dirty="0" err="1"/>
              <a:t>Nadabom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Abihuom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sedamdeset</a:t>
            </a:r>
            <a:r>
              <a:rPr lang="en-US" dirty="0"/>
              <a:t> </a:t>
            </a:r>
            <a:r>
              <a:rPr lang="en-US" dirty="0" err="1"/>
              <a:t>starješina</a:t>
            </a:r>
            <a:r>
              <a:rPr lang="en-US" dirty="0"/>
              <a:t> </a:t>
            </a:r>
            <a:r>
              <a:rPr lang="en-US" dirty="0" err="1"/>
              <a:t>Izraelovih</a:t>
            </a:r>
            <a:r>
              <a:rPr lang="en-US" dirty="0"/>
              <a:t>. 10 Oni </a:t>
            </a:r>
            <a:r>
              <a:rPr lang="en-US" dirty="0" err="1"/>
              <a:t>vidješe</a:t>
            </a:r>
            <a:r>
              <a:rPr lang="en-US" dirty="0"/>
              <a:t> Boga </a:t>
            </a:r>
            <a:r>
              <a:rPr lang="en-US" dirty="0" err="1"/>
              <a:t>Izraelova</a:t>
            </a:r>
            <a:r>
              <a:rPr lang="en-US" dirty="0"/>
              <a:t>: </a:t>
            </a:r>
            <a:r>
              <a:rPr lang="en-US" dirty="0" err="1"/>
              <a:t>podnožje</a:t>
            </a:r>
            <a:r>
              <a:rPr lang="en-US" dirty="0"/>
              <a:t> </a:t>
            </a:r>
            <a:r>
              <a:rPr lang="en-US" dirty="0" err="1"/>
              <a:t>njegovim</a:t>
            </a:r>
            <a:r>
              <a:rPr lang="en-US" dirty="0"/>
              <a:t> </a:t>
            </a:r>
            <a:r>
              <a:rPr lang="en-US" dirty="0" err="1"/>
              <a:t>nogama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da je </a:t>
            </a:r>
            <a:r>
              <a:rPr lang="en-US" dirty="0" err="1"/>
              <a:t>bilo</a:t>
            </a:r>
            <a:r>
              <a:rPr lang="en-US" dirty="0"/>
              <a:t> od </a:t>
            </a:r>
            <a:r>
              <a:rPr lang="en-US" dirty="0" err="1"/>
              <a:t>dragoga</a:t>
            </a:r>
            <a:r>
              <a:rPr lang="en-US" dirty="0"/>
              <a:t> </a:t>
            </a:r>
            <a:r>
              <a:rPr lang="en-US" dirty="0" err="1"/>
              <a:t>kamena</a:t>
            </a:r>
            <a:r>
              <a:rPr lang="en-US" dirty="0"/>
              <a:t> </a:t>
            </a:r>
            <a:r>
              <a:rPr lang="en-US" dirty="0" err="1"/>
              <a:t>safira</a:t>
            </a:r>
            <a:r>
              <a:rPr lang="en-US" dirty="0"/>
              <a:t>, </a:t>
            </a:r>
            <a:r>
              <a:rPr lang="en-US" dirty="0" err="1"/>
              <a:t>sjajem</a:t>
            </a:r>
            <a:r>
              <a:rPr lang="en-US" dirty="0"/>
              <a:t> </a:t>
            </a:r>
            <a:r>
              <a:rPr lang="en-US" dirty="0" err="1"/>
              <a:t>nalik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. 11 Ni </a:t>
            </a:r>
            <a:r>
              <a:rPr lang="en-US" dirty="0" err="1"/>
              <a:t>ruke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pružio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izabranike</a:t>
            </a:r>
            <a:r>
              <a:rPr lang="en-US" dirty="0"/>
              <a:t> </a:t>
            </a:r>
            <a:r>
              <a:rPr lang="en-US" dirty="0" err="1"/>
              <a:t>Izraelaca</a:t>
            </a:r>
            <a:r>
              <a:rPr lang="en-US" dirty="0"/>
              <a:t>: </a:t>
            </a:r>
            <a:r>
              <a:rPr lang="en-US" dirty="0" err="1"/>
              <a:t>slobodno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Boga </a:t>
            </a:r>
            <a:r>
              <a:rPr lang="en-US" dirty="0" err="1"/>
              <a:t>motrili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pili.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31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/>
              <a:t> Onda Jahve </a:t>
            </a:r>
            <a:r>
              <a:rPr lang="en-US" dirty="0" err="1"/>
              <a:t>reče</a:t>
            </a:r>
            <a:r>
              <a:rPr lang="en-US" dirty="0"/>
              <a:t> </a:t>
            </a:r>
            <a:r>
              <a:rPr lang="en-US" dirty="0" err="1"/>
              <a:t>Mojsiju</a:t>
            </a:r>
            <a:r>
              <a:rPr lang="en-US" dirty="0"/>
              <a:t>: »</a:t>
            </a:r>
            <a:r>
              <a:rPr lang="en-US" dirty="0" err="1"/>
              <a:t>Popni</a:t>
            </a:r>
            <a:r>
              <a:rPr lang="en-US" dirty="0"/>
              <a:t> se k </a:t>
            </a:r>
            <a:r>
              <a:rPr lang="en-US" dirty="0" err="1"/>
              <a:t>meni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brdo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pričekaj</a:t>
            </a:r>
            <a:r>
              <a:rPr lang="en-US" dirty="0"/>
              <a:t> </a:t>
            </a:r>
            <a:r>
              <a:rPr lang="en-US" dirty="0" err="1"/>
              <a:t>ondje</a:t>
            </a:r>
            <a:r>
              <a:rPr lang="en-US" dirty="0"/>
              <a:t>. Dat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kamene</a:t>
            </a:r>
            <a:r>
              <a:rPr lang="en-US" dirty="0"/>
              <a:t> </a:t>
            </a:r>
            <a:r>
              <a:rPr lang="en-US" dirty="0" err="1"/>
              <a:t>ploče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zakonom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zapovijedima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za </a:t>
            </a:r>
            <a:r>
              <a:rPr lang="en-US" dirty="0" err="1"/>
              <a:t>njihovu</a:t>
            </a:r>
            <a:r>
              <a:rPr lang="en-US" dirty="0"/>
              <a:t> </a:t>
            </a:r>
            <a:r>
              <a:rPr lang="en-US" dirty="0" err="1"/>
              <a:t>pouku</a:t>
            </a:r>
            <a:r>
              <a:rPr lang="en-US" dirty="0"/>
              <a:t> </a:t>
            </a:r>
            <a:r>
              <a:rPr lang="en-US" dirty="0" err="1"/>
              <a:t>napisao</a:t>
            </a:r>
            <a:r>
              <a:rPr lang="en-US" dirty="0"/>
              <a:t>.« 13 </a:t>
            </a:r>
            <a:r>
              <a:rPr lang="en-US" dirty="0" err="1"/>
              <a:t>Ustane</a:t>
            </a:r>
            <a:r>
              <a:rPr lang="en-US" dirty="0"/>
              <a:t> </a:t>
            </a:r>
            <a:r>
              <a:rPr lang="en-US" dirty="0" err="1"/>
              <a:t>Mojsije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pomoćnik</a:t>
            </a:r>
            <a:r>
              <a:rPr lang="en-US" dirty="0"/>
              <a:t> </a:t>
            </a:r>
            <a:r>
              <a:rPr lang="en-US" dirty="0" err="1"/>
              <a:t>Jošua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se </a:t>
            </a:r>
            <a:r>
              <a:rPr lang="en-US" dirty="0" err="1"/>
              <a:t>Mojsije</a:t>
            </a:r>
            <a:r>
              <a:rPr lang="en-US" dirty="0"/>
              <a:t> </a:t>
            </a:r>
            <a:r>
              <a:rPr lang="en-US" dirty="0" err="1"/>
              <a:t>popne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brdo</a:t>
            </a:r>
            <a:r>
              <a:rPr lang="en-US" dirty="0"/>
              <a:t> </a:t>
            </a:r>
            <a:r>
              <a:rPr lang="en-US" dirty="0" err="1"/>
              <a:t>Božje</a:t>
            </a:r>
            <a:r>
              <a:rPr lang="hr-HR" dirty="0"/>
              <a:t>.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32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Mojsije</a:t>
            </a:r>
            <a:r>
              <a:rPr lang="en-US" dirty="0"/>
              <a:t> </a:t>
            </a:r>
            <a:r>
              <a:rPr lang="en-US" dirty="0" err="1"/>
              <a:t>uzađe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brdo</a:t>
            </a:r>
            <a:r>
              <a:rPr lang="en-US" dirty="0"/>
              <a:t>, a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oblak</a:t>
            </a:r>
            <a:r>
              <a:rPr lang="en-US" dirty="0"/>
              <a:t> </a:t>
            </a:r>
            <a:r>
              <a:rPr lang="en-US" dirty="0" err="1"/>
              <a:t>prekri</a:t>
            </a:r>
            <a:r>
              <a:rPr lang="en-US" dirty="0"/>
              <a:t> </a:t>
            </a:r>
            <a:r>
              <a:rPr lang="en-US" dirty="0" err="1"/>
              <a:t>brdo</a:t>
            </a:r>
            <a:r>
              <a:rPr lang="en-US" dirty="0"/>
              <a:t>. 16 Slava se </a:t>
            </a:r>
            <a:r>
              <a:rPr lang="en-US" dirty="0" err="1"/>
              <a:t>Jahvina</a:t>
            </a:r>
            <a:r>
              <a:rPr lang="en-US" dirty="0"/>
              <a:t> </a:t>
            </a:r>
            <a:r>
              <a:rPr lang="en-US" dirty="0" err="1"/>
              <a:t>nastani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Sinajskom</a:t>
            </a:r>
            <a:r>
              <a:rPr lang="en-US" dirty="0"/>
              <a:t> </a:t>
            </a:r>
            <a:r>
              <a:rPr lang="en-US" dirty="0" err="1"/>
              <a:t>brdu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oblak</a:t>
            </a:r>
            <a:r>
              <a:rPr lang="en-US" dirty="0"/>
              <a:t> ga </a:t>
            </a:r>
            <a:r>
              <a:rPr lang="en-US" dirty="0" err="1"/>
              <a:t>obavijaše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dana. </a:t>
            </a:r>
            <a:r>
              <a:rPr lang="en-US" dirty="0" err="1"/>
              <a:t>Sedmoga</a:t>
            </a:r>
            <a:r>
              <a:rPr lang="en-US" dirty="0"/>
              <a:t> dana </a:t>
            </a:r>
            <a:r>
              <a:rPr lang="en-US" dirty="0" err="1"/>
              <a:t>zovne</a:t>
            </a:r>
            <a:r>
              <a:rPr lang="en-US" dirty="0"/>
              <a:t> Jahve </a:t>
            </a:r>
            <a:r>
              <a:rPr lang="en-US" dirty="0" err="1"/>
              <a:t>Mojsija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oblaka</a:t>
            </a:r>
            <a:r>
              <a:rPr lang="en-US" dirty="0"/>
              <a:t>. 17 Slava </a:t>
            </a:r>
            <a:r>
              <a:rPr lang="en-US" dirty="0" err="1"/>
              <a:t>Jahvina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vrhuncu</a:t>
            </a:r>
            <a:r>
              <a:rPr lang="en-US" dirty="0"/>
              <a:t> </a:t>
            </a:r>
            <a:r>
              <a:rPr lang="en-US" dirty="0" err="1"/>
              <a:t>brda</a:t>
            </a:r>
            <a:r>
              <a:rPr lang="en-US" dirty="0"/>
              <a:t> </a:t>
            </a:r>
            <a:r>
              <a:rPr lang="en-US" dirty="0" err="1"/>
              <a:t>bijaše</a:t>
            </a:r>
            <a:r>
              <a:rPr lang="en-US" dirty="0"/>
              <a:t> </a:t>
            </a:r>
            <a:r>
              <a:rPr lang="en-US" dirty="0" err="1"/>
              <a:t>očima</a:t>
            </a:r>
            <a:r>
              <a:rPr lang="en-US" dirty="0"/>
              <a:t> </a:t>
            </a:r>
            <a:r>
              <a:rPr lang="en-US" dirty="0" err="1"/>
              <a:t>Izraelaca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vatra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sažiže</a:t>
            </a:r>
            <a:r>
              <a:rPr lang="en-US" dirty="0"/>
              <a:t>. </a:t>
            </a:r>
            <a:r>
              <a:rPr lang="en-US" dirty="0" err="1"/>
              <a:t>Mojsije</a:t>
            </a:r>
            <a:r>
              <a:rPr lang="en-US" dirty="0"/>
              <a:t> </a:t>
            </a:r>
            <a:r>
              <a:rPr lang="en-US" dirty="0" err="1"/>
              <a:t>zađe</a:t>
            </a:r>
            <a:r>
              <a:rPr lang="en-US" dirty="0"/>
              <a:t> u </a:t>
            </a:r>
            <a:r>
              <a:rPr lang="en-US" dirty="0" err="1"/>
              <a:t>oblak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uspne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brdo</a:t>
            </a:r>
            <a:r>
              <a:rPr lang="en-US" dirty="0"/>
              <a:t>. 18 </a:t>
            </a:r>
            <a:r>
              <a:rPr lang="en-US" dirty="0" err="1"/>
              <a:t>Četrdeset</a:t>
            </a:r>
            <a:r>
              <a:rPr lang="en-US" dirty="0"/>
              <a:t> dana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četrdeset</a:t>
            </a:r>
            <a:r>
              <a:rPr lang="en-US" dirty="0"/>
              <a:t> </a:t>
            </a:r>
            <a:r>
              <a:rPr lang="en-US" dirty="0" err="1"/>
              <a:t>noći</a:t>
            </a:r>
            <a:r>
              <a:rPr lang="en-US" dirty="0"/>
              <a:t> </a:t>
            </a:r>
            <a:r>
              <a:rPr lang="en-US" dirty="0" err="1"/>
              <a:t>boravio</a:t>
            </a:r>
            <a:r>
              <a:rPr lang="en-US" dirty="0"/>
              <a:t> je </a:t>
            </a:r>
            <a:r>
              <a:rPr lang="en-US" dirty="0" err="1"/>
              <a:t>Mojsije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brdu</a:t>
            </a:r>
            <a:r>
              <a:rPr lang="en-US" dirty="0"/>
              <a:t>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33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34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Mojsije se vrati i sazva narodne starješine te im izloži sve što mu je Jahve naredio.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8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 sav narod uzvrati jednoglasno: »Vršit ćemo sve što je Jahve naredio.« 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Onda Mojsije prenese odgovor naroda Jahvi.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Nato Jahve reče Mojsiju: »Ja ću, evo, doći k tebi u gustom oblaku da narod čuje kad budem s tobom govorio i da ti zauvijek vjeruje.«</a:t>
            </a:r>
            <a:br>
              <a:rPr lang="hr-HR" dirty="0"/>
            </a:b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Tako je Mojsije prenio Jahvi odgovor naroda.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»Pođi k narodu«, reče Jahve Mojsiju, »i posvećuj ga danas i sutra. Neka opere svoju odjeću;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11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neka bude gotov prekosutra, jer će prekosutra sići Jahve na brdo Sinaj naočigled svega puka.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Postavi naokolo granicu za narod i izdaj naredbu: ‘Pripazite da se na brdo ne penjete; da se ni podnožja ne dotičete!’ Tko se god brda dotakne, smrt će ga snaći.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13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Nikakva ruka neka ga se ne dotakne, nego neka bude kamenjem zasut ili strijelom ustrijeljen: bio čovjek ili živinče, neka na životu ne ostane. Na otegnuti zvuk trube neka se na brdo penju.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Mojsije siđe s brda k narodu i poče posvećivati narod. Oni operu svoju odjeću. </a:t>
            </a:r>
            <a:r>
              <a:rPr lang="hr-HR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15</a:t>
            </a:r>
            <a:r>
              <a:rPr lang="hr-H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»Budite gotovi za prekosutra!« – rekne Mojsije narodu. 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E24D7A-EF1E-4731-A6AA-E45A2906DFD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79DB2F-4B0C-47FC-AF48-536B8BE6B6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EBCE9B-F324-4B10-AF3B-AA23A81828A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DB4784-BED5-497C-A486-3CB9D9B9FC8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899580-4FAD-4F90-BDD7-920820ACB09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05AF30-212D-401E-98C6-F6712ED69C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52A1F0-3B60-4141-B373-1C57A9EA1A6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2027D0-9937-48F9-B73A-78F5A05EAFA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714896-0CDD-4EEB-9583-7D9C1505B6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599C31-D35C-4293-A09C-82637BD38E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BBD504-4015-43C3-8E7B-4F0D3C1D6E2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B05203-F67B-462A-8C38-1126A2151C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2347A1C-57FE-4054-B443-164B26C1B28D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C75E299-A04C-7435-5C4A-3DC6E46DEA9B}"/>
              </a:ext>
            </a:extLst>
          </p:cNvPr>
          <p:cNvSpPr txBox="1"/>
          <p:nvPr/>
        </p:nvSpPr>
        <p:spPr>
          <a:xfrm>
            <a:off x="2050473" y="8091055"/>
            <a:ext cx="5749636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Savez s Bogom</a:t>
            </a:r>
          </a:p>
          <a:p>
            <a:pPr algn="ctr"/>
            <a:endParaRPr lang="hr-HR" sz="3200" b="1" dirty="0"/>
          </a:p>
          <a:p>
            <a:pPr algn="ctr"/>
            <a:r>
              <a:rPr lang="hr-HR" sz="3200" b="1" dirty="0" err="1"/>
              <a:t>Izl</a:t>
            </a:r>
            <a:r>
              <a:rPr lang="hr-HR" sz="3200" b="1" dirty="0"/>
              <a:t> 19-24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1417</Words>
  <Application>Microsoft Office PowerPoint</Application>
  <PresentationFormat>Prilagođeno</PresentationFormat>
  <Paragraphs>104</Paragraphs>
  <Slides>34</Slides>
  <Notes>34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40" baseType="lpstr">
      <vt:lpstr>Arial</vt:lpstr>
      <vt:lpstr>Roboto</vt:lpstr>
      <vt:lpstr>Symbol</vt:lpstr>
      <vt:lpstr>Times New Roman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Martina Horvat</cp:lastModifiedBy>
  <cp:revision>1</cp:revision>
  <dcterms:modified xsi:type="dcterms:W3CDTF">2024-11-05T10:55:38Z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2024-04-15T13:31:49Z</dcterms:created>
  <dc:language>en-GB</dc:language>
  <dcterms:modified xsi:type="dcterms:W3CDTF">2024-04-15T13:33:00Z</dcterms:modified>
  <cp:revision>2</cp:revision>
</cp:coreProperties>
</file>