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5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0889CE-ADDC-4D70-8EA0-DA9ABCAB877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0344AAE-2122-4C7F-9859-CDE7454874FD}">
      <dgm:prSet/>
      <dgm:spPr/>
      <dgm:t>
        <a:bodyPr/>
        <a:lstStyle/>
        <a:p>
          <a:r>
            <a:rPr lang="en-US"/>
            <a:t>Isus je začet po Duhu Svetom. U trenutku njegova krštenja Duh ga potvrđuje kao Mesiju i vodi u pustinju. Kad se vraća iz pustinje, započinje propovijedati u snazi Duha. U sinagogi u Nazaretu naviješta Mesiju pomazanog Duhom Svetim.</a:t>
          </a:r>
        </a:p>
      </dgm:t>
    </dgm:pt>
    <dgm:pt modelId="{27D5F6DB-9F7B-41D2-A655-011E3FFD7617}" type="parTrans" cxnId="{1FD0217E-F3FB-4416-A19E-90CF58C81B6D}">
      <dgm:prSet/>
      <dgm:spPr/>
      <dgm:t>
        <a:bodyPr/>
        <a:lstStyle/>
        <a:p>
          <a:endParaRPr lang="en-US"/>
        </a:p>
      </dgm:t>
    </dgm:pt>
    <dgm:pt modelId="{F3C2BB60-CC3B-415D-A2B8-32678BC44A4A}" type="sibTrans" cxnId="{1FD0217E-F3FB-4416-A19E-90CF58C81B6D}">
      <dgm:prSet/>
      <dgm:spPr/>
      <dgm:t>
        <a:bodyPr/>
        <a:lstStyle/>
        <a:p>
          <a:endParaRPr lang="en-US"/>
        </a:p>
      </dgm:t>
    </dgm:pt>
    <dgm:pt modelId="{CC5B1D35-C9AB-4DB6-8D20-695A2D959559}">
      <dgm:prSet/>
      <dgm:spPr/>
      <dgm:t>
        <a:bodyPr/>
        <a:lstStyle/>
        <a:p>
          <a:r>
            <a:rPr lang="en-US"/>
            <a:t>Na Posljednjoj večeri, milošću Duha Svetoga, Isus pretvara kruh u svoje Tijelo, a vino u svoju Krv. Tada obećava poslati Duha Svetoga učenicima. Uskrsnuće je djelo Duha Svetoga. Njegovo tijelo je proslavljeno i on postaje Uskrsli Gospodin. Snagom istoga Duha, apostoli postaju Kristovi svjedoci. Sve što su činili, činili su u snazi Duha Svetoga.</a:t>
          </a:r>
        </a:p>
      </dgm:t>
    </dgm:pt>
    <dgm:pt modelId="{3DC0B337-6F2C-4D33-A9DD-8234970F8B26}" type="parTrans" cxnId="{C351DFDF-85CF-4797-BAA8-812969B56CB4}">
      <dgm:prSet/>
      <dgm:spPr/>
      <dgm:t>
        <a:bodyPr/>
        <a:lstStyle/>
        <a:p>
          <a:endParaRPr lang="en-US"/>
        </a:p>
      </dgm:t>
    </dgm:pt>
    <dgm:pt modelId="{A4779C5B-BCBE-43E0-B61E-37A315B36089}" type="sibTrans" cxnId="{C351DFDF-85CF-4797-BAA8-812969B56CB4}">
      <dgm:prSet/>
      <dgm:spPr/>
      <dgm:t>
        <a:bodyPr/>
        <a:lstStyle/>
        <a:p>
          <a:endParaRPr lang="en-US"/>
        </a:p>
      </dgm:t>
    </dgm:pt>
    <dgm:pt modelId="{FAC44067-D39E-447A-8284-8AF55F9DA0A6}" type="pres">
      <dgm:prSet presAssocID="{510889CE-ADDC-4D70-8EA0-DA9ABCAB877F}" presName="linear" presStyleCnt="0">
        <dgm:presLayoutVars>
          <dgm:animLvl val="lvl"/>
          <dgm:resizeHandles val="exact"/>
        </dgm:presLayoutVars>
      </dgm:prSet>
      <dgm:spPr/>
    </dgm:pt>
    <dgm:pt modelId="{E1EE9EA0-407B-416D-90B0-4396CFDFB657}" type="pres">
      <dgm:prSet presAssocID="{40344AAE-2122-4C7F-9859-CDE7454874F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EFCABDA-4DF3-4992-9125-499FB40B8694}" type="pres">
      <dgm:prSet presAssocID="{F3C2BB60-CC3B-415D-A2B8-32678BC44A4A}" presName="spacer" presStyleCnt="0"/>
      <dgm:spPr/>
    </dgm:pt>
    <dgm:pt modelId="{0ACFAE0A-E15D-45E7-B134-BF7419E57EC2}" type="pres">
      <dgm:prSet presAssocID="{CC5B1D35-C9AB-4DB6-8D20-695A2D95955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3864C08-6B5F-4260-9674-E854EDAC7467}" type="presOf" srcId="{CC5B1D35-C9AB-4DB6-8D20-695A2D959559}" destId="{0ACFAE0A-E15D-45E7-B134-BF7419E57EC2}" srcOrd="0" destOrd="0" presId="urn:microsoft.com/office/officeart/2005/8/layout/vList2"/>
    <dgm:cxn modelId="{BFF8D93A-F9B5-4DCC-9ADB-804A7D8F3E16}" type="presOf" srcId="{510889CE-ADDC-4D70-8EA0-DA9ABCAB877F}" destId="{FAC44067-D39E-447A-8284-8AF55F9DA0A6}" srcOrd="0" destOrd="0" presId="urn:microsoft.com/office/officeart/2005/8/layout/vList2"/>
    <dgm:cxn modelId="{1FD0217E-F3FB-4416-A19E-90CF58C81B6D}" srcId="{510889CE-ADDC-4D70-8EA0-DA9ABCAB877F}" destId="{40344AAE-2122-4C7F-9859-CDE7454874FD}" srcOrd="0" destOrd="0" parTransId="{27D5F6DB-9F7B-41D2-A655-011E3FFD7617}" sibTransId="{F3C2BB60-CC3B-415D-A2B8-32678BC44A4A}"/>
    <dgm:cxn modelId="{D185E4CA-D0A4-4D6D-8C58-B0651DFB1304}" type="presOf" srcId="{40344AAE-2122-4C7F-9859-CDE7454874FD}" destId="{E1EE9EA0-407B-416D-90B0-4396CFDFB657}" srcOrd="0" destOrd="0" presId="urn:microsoft.com/office/officeart/2005/8/layout/vList2"/>
    <dgm:cxn modelId="{C351DFDF-85CF-4797-BAA8-812969B56CB4}" srcId="{510889CE-ADDC-4D70-8EA0-DA9ABCAB877F}" destId="{CC5B1D35-C9AB-4DB6-8D20-695A2D959559}" srcOrd="1" destOrd="0" parTransId="{3DC0B337-6F2C-4D33-A9DD-8234970F8B26}" sibTransId="{A4779C5B-BCBE-43E0-B61E-37A315B36089}"/>
    <dgm:cxn modelId="{1E5CFE92-B683-40B6-8764-C773221B7BF5}" type="presParOf" srcId="{FAC44067-D39E-447A-8284-8AF55F9DA0A6}" destId="{E1EE9EA0-407B-416D-90B0-4396CFDFB657}" srcOrd="0" destOrd="0" presId="urn:microsoft.com/office/officeart/2005/8/layout/vList2"/>
    <dgm:cxn modelId="{7127F54A-FB43-4BB5-B65D-F2B72C69FE20}" type="presParOf" srcId="{FAC44067-D39E-447A-8284-8AF55F9DA0A6}" destId="{3EFCABDA-4DF3-4992-9125-499FB40B8694}" srcOrd="1" destOrd="0" presId="urn:microsoft.com/office/officeart/2005/8/layout/vList2"/>
    <dgm:cxn modelId="{184463D3-F349-4307-AD68-B6B198D266D8}" type="presParOf" srcId="{FAC44067-D39E-447A-8284-8AF55F9DA0A6}" destId="{0ACFAE0A-E15D-45E7-B134-BF7419E57EC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F5FF2D-9EF7-4736-9C42-3673912E1B06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6068D82-AC2F-4F49-BDBE-07C233607B69}">
      <dgm:prSet custT="1"/>
      <dgm:spPr/>
      <dgm:t>
        <a:bodyPr/>
        <a:lstStyle/>
        <a:p>
          <a:r>
            <a:rPr lang="en-US" sz="2000" dirty="0"/>
            <a:t>Simboli Duha </a:t>
          </a:r>
          <a:r>
            <a:rPr lang="en-US" sz="2000" dirty="0" err="1"/>
            <a:t>Svetoga</a:t>
          </a:r>
          <a:r>
            <a:rPr lang="en-US" sz="2000" dirty="0"/>
            <a:t>:</a:t>
          </a:r>
        </a:p>
      </dgm:t>
    </dgm:pt>
    <dgm:pt modelId="{9E79AA24-A039-4203-8A3F-D8BEC503C25B}" type="parTrans" cxnId="{F7BD95F8-EDEC-4927-AAB9-4B0AC212FFB4}">
      <dgm:prSet/>
      <dgm:spPr/>
      <dgm:t>
        <a:bodyPr/>
        <a:lstStyle/>
        <a:p>
          <a:endParaRPr lang="en-US"/>
        </a:p>
      </dgm:t>
    </dgm:pt>
    <dgm:pt modelId="{8221E30D-69CA-458C-B103-C9EF6AAD871C}" type="sibTrans" cxnId="{F7BD95F8-EDEC-4927-AAB9-4B0AC212FFB4}">
      <dgm:prSet/>
      <dgm:spPr/>
      <dgm:t>
        <a:bodyPr/>
        <a:lstStyle/>
        <a:p>
          <a:endParaRPr lang="en-US"/>
        </a:p>
      </dgm:t>
    </dgm:pt>
    <dgm:pt modelId="{3979CE18-3079-4E17-8DEA-83B506B36A2E}">
      <dgm:prSet custT="1"/>
      <dgm:spPr/>
      <dgm:t>
        <a:bodyPr/>
        <a:lstStyle/>
        <a:p>
          <a:r>
            <a:rPr lang="en-US" sz="2000" dirty="0"/>
            <a:t>- Voda (Iv 4,5–14)</a:t>
          </a:r>
        </a:p>
      </dgm:t>
    </dgm:pt>
    <dgm:pt modelId="{FB99A491-7678-4C5E-B5EE-212B25F96FDD}" type="parTrans" cxnId="{008E797A-3B5C-41AB-991A-BA03AB9BBD7A}">
      <dgm:prSet/>
      <dgm:spPr/>
      <dgm:t>
        <a:bodyPr/>
        <a:lstStyle/>
        <a:p>
          <a:endParaRPr lang="en-US"/>
        </a:p>
      </dgm:t>
    </dgm:pt>
    <dgm:pt modelId="{1903E3FE-E66F-440B-A7C5-1E898B016BB2}" type="sibTrans" cxnId="{008E797A-3B5C-41AB-991A-BA03AB9BBD7A}">
      <dgm:prSet/>
      <dgm:spPr/>
      <dgm:t>
        <a:bodyPr/>
        <a:lstStyle/>
        <a:p>
          <a:endParaRPr lang="en-US"/>
        </a:p>
      </dgm:t>
    </dgm:pt>
    <dgm:pt modelId="{0B4E15FD-63DF-4427-9646-5A300C5D40AA}">
      <dgm:prSet custT="1"/>
      <dgm:spPr/>
      <dgm:t>
        <a:bodyPr/>
        <a:lstStyle/>
        <a:p>
          <a:r>
            <a:rPr lang="en-US" sz="2000"/>
            <a:t>- Pomazanje (Lk 4,18–19)</a:t>
          </a:r>
        </a:p>
      </dgm:t>
    </dgm:pt>
    <dgm:pt modelId="{7719A0E7-8CB6-4EBA-BF80-8FD97799594E}" type="parTrans" cxnId="{F82A6348-0168-4D16-B44F-0FF7500B1B4B}">
      <dgm:prSet/>
      <dgm:spPr/>
      <dgm:t>
        <a:bodyPr/>
        <a:lstStyle/>
        <a:p>
          <a:endParaRPr lang="en-US"/>
        </a:p>
      </dgm:t>
    </dgm:pt>
    <dgm:pt modelId="{5E691308-6770-493E-ACC7-899AC974DBD3}" type="sibTrans" cxnId="{F82A6348-0168-4D16-B44F-0FF7500B1B4B}">
      <dgm:prSet/>
      <dgm:spPr/>
      <dgm:t>
        <a:bodyPr/>
        <a:lstStyle/>
        <a:p>
          <a:endParaRPr lang="en-US"/>
        </a:p>
      </dgm:t>
    </dgm:pt>
    <dgm:pt modelId="{43031020-2AA9-4662-B6CB-8B9A9221222B}">
      <dgm:prSet custT="1"/>
      <dgm:spPr/>
      <dgm:t>
        <a:bodyPr/>
        <a:lstStyle/>
        <a:p>
          <a:r>
            <a:rPr lang="en-US" sz="2000"/>
            <a:t>- Oganj (Lk 3,16)</a:t>
          </a:r>
        </a:p>
      </dgm:t>
    </dgm:pt>
    <dgm:pt modelId="{B539D6E7-974B-492A-8C97-F34663D19227}" type="parTrans" cxnId="{6ED70F21-29B8-4C62-9793-DA40BE6421F6}">
      <dgm:prSet/>
      <dgm:spPr/>
      <dgm:t>
        <a:bodyPr/>
        <a:lstStyle/>
        <a:p>
          <a:endParaRPr lang="en-US"/>
        </a:p>
      </dgm:t>
    </dgm:pt>
    <dgm:pt modelId="{A4A51663-5D8D-4DBE-912D-3D945BB6EC99}" type="sibTrans" cxnId="{6ED70F21-29B8-4C62-9793-DA40BE6421F6}">
      <dgm:prSet/>
      <dgm:spPr/>
      <dgm:t>
        <a:bodyPr/>
        <a:lstStyle/>
        <a:p>
          <a:endParaRPr lang="en-US"/>
        </a:p>
      </dgm:t>
    </dgm:pt>
    <dgm:pt modelId="{EF8452B8-767E-4700-AFF2-0AF239F9B9C1}">
      <dgm:prSet custT="1"/>
      <dgm:spPr/>
      <dgm:t>
        <a:bodyPr/>
        <a:lstStyle/>
        <a:p>
          <a:r>
            <a:rPr lang="en-US" sz="2000"/>
            <a:t>- Oblak i svjetlo (Izl 13;8–34:35)</a:t>
          </a:r>
        </a:p>
      </dgm:t>
    </dgm:pt>
    <dgm:pt modelId="{3B2E1076-B8A4-4C3D-88F7-192BAA081B21}" type="parTrans" cxnId="{D1F376F4-5695-4AC9-A671-ED564BB1C3AD}">
      <dgm:prSet/>
      <dgm:spPr/>
      <dgm:t>
        <a:bodyPr/>
        <a:lstStyle/>
        <a:p>
          <a:endParaRPr lang="en-US"/>
        </a:p>
      </dgm:t>
    </dgm:pt>
    <dgm:pt modelId="{F410B834-8AE4-4B68-A38A-372ADE3716D2}" type="sibTrans" cxnId="{D1F376F4-5695-4AC9-A671-ED564BB1C3AD}">
      <dgm:prSet/>
      <dgm:spPr/>
      <dgm:t>
        <a:bodyPr/>
        <a:lstStyle/>
        <a:p>
          <a:endParaRPr lang="en-US"/>
        </a:p>
      </dgm:t>
    </dgm:pt>
    <dgm:pt modelId="{7C132542-CC19-4484-95CB-B5EADBCBB99D}">
      <dgm:prSet custT="1"/>
      <dgm:spPr/>
      <dgm:t>
        <a:bodyPr/>
        <a:lstStyle/>
        <a:p>
          <a:r>
            <a:rPr lang="en-US" sz="2000"/>
            <a:t>- Pečat (Ef 1,13)</a:t>
          </a:r>
        </a:p>
      </dgm:t>
    </dgm:pt>
    <dgm:pt modelId="{BBAB37C7-64D5-4A58-BF1E-AE072F0B08BB}" type="parTrans" cxnId="{798C32FC-3F8F-4969-9833-30FC9F6FE37C}">
      <dgm:prSet/>
      <dgm:spPr/>
      <dgm:t>
        <a:bodyPr/>
        <a:lstStyle/>
        <a:p>
          <a:endParaRPr lang="en-US"/>
        </a:p>
      </dgm:t>
    </dgm:pt>
    <dgm:pt modelId="{D14423B1-B618-4312-BFF8-3C0499A885DF}" type="sibTrans" cxnId="{798C32FC-3F8F-4969-9833-30FC9F6FE37C}">
      <dgm:prSet/>
      <dgm:spPr/>
      <dgm:t>
        <a:bodyPr/>
        <a:lstStyle/>
        <a:p>
          <a:endParaRPr lang="en-US"/>
        </a:p>
      </dgm:t>
    </dgm:pt>
    <dgm:pt modelId="{77E1C1A6-BC12-4ACD-B4BC-5D6C02BB4DEE}">
      <dgm:prSet custT="1"/>
      <dgm:spPr/>
      <dgm:t>
        <a:bodyPr/>
        <a:lstStyle/>
        <a:p>
          <a:r>
            <a:rPr lang="en-US" sz="2000"/>
            <a:t>- Ruka (Mk 6,5)</a:t>
          </a:r>
        </a:p>
      </dgm:t>
    </dgm:pt>
    <dgm:pt modelId="{754E85A7-B07C-4CF7-B949-FB3F413E9D25}" type="parTrans" cxnId="{E1D04D1B-FCA1-4148-8EDC-542CA78275BF}">
      <dgm:prSet/>
      <dgm:spPr/>
      <dgm:t>
        <a:bodyPr/>
        <a:lstStyle/>
        <a:p>
          <a:endParaRPr lang="en-US"/>
        </a:p>
      </dgm:t>
    </dgm:pt>
    <dgm:pt modelId="{7A931A42-DD75-4484-A428-58DE7F38B029}" type="sibTrans" cxnId="{E1D04D1B-FCA1-4148-8EDC-542CA78275BF}">
      <dgm:prSet/>
      <dgm:spPr/>
      <dgm:t>
        <a:bodyPr/>
        <a:lstStyle/>
        <a:p>
          <a:endParaRPr lang="en-US"/>
        </a:p>
      </dgm:t>
    </dgm:pt>
    <dgm:pt modelId="{968AE2CC-B3C9-40D2-B683-3E2FCAB02CA4}">
      <dgm:prSet custT="1"/>
      <dgm:spPr/>
      <dgm:t>
        <a:bodyPr/>
        <a:lstStyle/>
        <a:p>
          <a:r>
            <a:rPr lang="en-US" sz="2000"/>
            <a:t>- Prst (Lk 11,20)</a:t>
          </a:r>
        </a:p>
      </dgm:t>
    </dgm:pt>
    <dgm:pt modelId="{8AE103B1-74BD-4D5F-9C27-998549981968}" type="parTrans" cxnId="{3C65CA8C-958F-4498-8DA1-BCFE9925FD35}">
      <dgm:prSet/>
      <dgm:spPr/>
      <dgm:t>
        <a:bodyPr/>
        <a:lstStyle/>
        <a:p>
          <a:endParaRPr lang="en-US"/>
        </a:p>
      </dgm:t>
    </dgm:pt>
    <dgm:pt modelId="{0C74E621-514A-4F58-A7D9-5D59BFBAAF2E}" type="sibTrans" cxnId="{3C65CA8C-958F-4498-8DA1-BCFE9925FD35}">
      <dgm:prSet/>
      <dgm:spPr/>
      <dgm:t>
        <a:bodyPr/>
        <a:lstStyle/>
        <a:p>
          <a:endParaRPr lang="en-US"/>
        </a:p>
      </dgm:t>
    </dgm:pt>
    <dgm:pt modelId="{E2E161FD-6F45-4FC8-9ABB-06EA6E9B1A39}">
      <dgm:prSet custT="1"/>
      <dgm:spPr/>
      <dgm:t>
        <a:bodyPr/>
        <a:lstStyle/>
        <a:p>
          <a:r>
            <a:rPr lang="en-US" sz="2000"/>
            <a:t>- Golub (Mt 3,16)</a:t>
          </a:r>
        </a:p>
      </dgm:t>
    </dgm:pt>
    <dgm:pt modelId="{0F9886A8-B837-48C1-B79E-920CF7E10D91}" type="parTrans" cxnId="{749D4AFA-5CBC-444E-8460-5C1ED481B4AD}">
      <dgm:prSet/>
      <dgm:spPr/>
      <dgm:t>
        <a:bodyPr/>
        <a:lstStyle/>
        <a:p>
          <a:endParaRPr lang="en-US"/>
        </a:p>
      </dgm:t>
    </dgm:pt>
    <dgm:pt modelId="{90E9C8FB-641A-418C-8853-C256342E03C8}" type="sibTrans" cxnId="{749D4AFA-5CBC-444E-8460-5C1ED481B4AD}">
      <dgm:prSet/>
      <dgm:spPr/>
      <dgm:t>
        <a:bodyPr/>
        <a:lstStyle/>
        <a:p>
          <a:endParaRPr lang="en-US"/>
        </a:p>
      </dgm:t>
    </dgm:pt>
    <dgm:pt modelId="{9D98F201-44AC-4112-B5A6-A8BC17074E52}">
      <dgm:prSet custT="1"/>
      <dgm:spPr/>
      <dgm:t>
        <a:bodyPr/>
        <a:lstStyle/>
        <a:p>
          <a:r>
            <a:rPr lang="en-US" sz="2000"/>
            <a:t>- Vjetar (Iv 3,8)</a:t>
          </a:r>
        </a:p>
      </dgm:t>
    </dgm:pt>
    <dgm:pt modelId="{EB44CEAA-31D5-4318-AEA4-E3A0B3E92587}" type="parTrans" cxnId="{3D3B5DE9-7786-4B5A-BE53-2AEBD28A98C4}">
      <dgm:prSet/>
      <dgm:spPr/>
      <dgm:t>
        <a:bodyPr/>
        <a:lstStyle/>
        <a:p>
          <a:endParaRPr lang="en-US"/>
        </a:p>
      </dgm:t>
    </dgm:pt>
    <dgm:pt modelId="{1F1ABAFE-6917-407E-8625-60A4C4A9C7FA}" type="sibTrans" cxnId="{3D3B5DE9-7786-4B5A-BE53-2AEBD28A98C4}">
      <dgm:prSet/>
      <dgm:spPr/>
      <dgm:t>
        <a:bodyPr/>
        <a:lstStyle/>
        <a:p>
          <a:endParaRPr lang="en-US"/>
        </a:p>
      </dgm:t>
    </dgm:pt>
    <dgm:pt modelId="{1A11B255-F1DB-4549-A827-BF6B5994991A}">
      <dgm:prSet custT="1"/>
      <dgm:spPr/>
      <dgm:t>
        <a:bodyPr/>
        <a:lstStyle/>
        <a:p>
          <a:r>
            <a:rPr lang="en-US" sz="2000"/>
            <a:t>Atributi Duha Svetoga:</a:t>
          </a:r>
        </a:p>
      </dgm:t>
    </dgm:pt>
    <dgm:pt modelId="{9C5DE9EF-3AC6-4867-98E3-7A1910224DDA}" type="parTrans" cxnId="{495C1D1B-798E-4E7A-83DB-DCC940350876}">
      <dgm:prSet/>
      <dgm:spPr/>
      <dgm:t>
        <a:bodyPr/>
        <a:lstStyle/>
        <a:p>
          <a:endParaRPr lang="en-US"/>
        </a:p>
      </dgm:t>
    </dgm:pt>
    <dgm:pt modelId="{03858FC8-C145-4DA9-9F0D-4FA869DF537C}" type="sibTrans" cxnId="{495C1D1B-798E-4E7A-83DB-DCC940350876}">
      <dgm:prSet/>
      <dgm:spPr/>
      <dgm:t>
        <a:bodyPr/>
        <a:lstStyle/>
        <a:p>
          <a:endParaRPr lang="en-US"/>
        </a:p>
      </dgm:t>
    </dgm:pt>
    <dgm:pt modelId="{240D7A26-9CC8-485A-9C01-AD59AA26A607}">
      <dgm:prSet custT="1"/>
      <dgm:spPr/>
      <dgm:t>
        <a:bodyPr/>
        <a:lstStyle/>
        <a:p>
          <a:r>
            <a:rPr lang="en-US" sz="2000"/>
            <a:t>- Vječan (Heb 9,14)</a:t>
          </a:r>
        </a:p>
      </dgm:t>
    </dgm:pt>
    <dgm:pt modelId="{736B0075-F5F7-4B7E-81EE-E913A152CFBE}" type="parTrans" cxnId="{DD09D363-827D-42D0-BDCB-4D010845B9A6}">
      <dgm:prSet/>
      <dgm:spPr/>
      <dgm:t>
        <a:bodyPr/>
        <a:lstStyle/>
        <a:p>
          <a:endParaRPr lang="en-US"/>
        </a:p>
      </dgm:t>
    </dgm:pt>
    <dgm:pt modelId="{B91F269B-50A5-4E6A-88FB-F36BE66EDF8D}" type="sibTrans" cxnId="{DD09D363-827D-42D0-BDCB-4D010845B9A6}">
      <dgm:prSet/>
      <dgm:spPr/>
      <dgm:t>
        <a:bodyPr/>
        <a:lstStyle/>
        <a:p>
          <a:endParaRPr lang="en-US"/>
        </a:p>
      </dgm:t>
    </dgm:pt>
    <dgm:pt modelId="{537797FA-D536-42FA-BA56-0FDA9ABF82CD}">
      <dgm:prSet custT="1"/>
      <dgm:spPr/>
      <dgm:t>
        <a:bodyPr/>
        <a:lstStyle/>
        <a:p>
          <a:r>
            <a:rPr lang="en-US" sz="2000"/>
            <a:t>- Svemoguć (Lk 1,35)</a:t>
          </a:r>
        </a:p>
      </dgm:t>
    </dgm:pt>
    <dgm:pt modelId="{D1D33EE5-589E-4C2B-940F-6643B16A2DE6}" type="parTrans" cxnId="{4E352E17-2AC5-484B-8CDF-940F137C8620}">
      <dgm:prSet/>
      <dgm:spPr/>
      <dgm:t>
        <a:bodyPr/>
        <a:lstStyle/>
        <a:p>
          <a:endParaRPr lang="en-US"/>
        </a:p>
      </dgm:t>
    </dgm:pt>
    <dgm:pt modelId="{C0B8DABD-44AE-4F59-B4D6-EBAA422C75EC}" type="sibTrans" cxnId="{4E352E17-2AC5-484B-8CDF-940F137C8620}">
      <dgm:prSet/>
      <dgm:spPr/>
      <dgm:t>
        <a:bodyPr/>
        <a:lstStyle/>
        <a:p>
          <a:endParaRPr lang="en-US"/>
        </a:p>
      </dgm:t>
    </dgm:pt>
    <dgm:pt modelId="{F6D45A7E-B5C6-4326-9285-90AB2E06CA7A}">
      <dgm:prSet custT="1"/>
      <dgm:spPr/>
      <dgm:t>
        <a:bodyPr/>
        <a:lstStyle/>
        <a:p>
          <a:r>
            <a:rPr lang="en-US" sz="2000"/>
            <a:t>- Sveprisutan (Ps 139)</a:t>
          </a:r>
        </a:p>
      </dgm:t>
    </dgm:pt>
    <dgm:pt modelId="{15B869FE-93FD-4E5D-893E-B188E0C21A61}" type="parTrans" cxnId="{7AB7756A-5345-40CE-8B68-1EC07B073558}">
      <dgm:prSet/>
      <dgm:spPr/>
      <dgm:t>
        <a:bodyPr/>
        <a:lstStyle/>
        <a:p>
          <a:endParaRPr lang="en-US"/>
        </a:p>
      </dgm:t>
    </dgm:pt>
    <dgm:pt modelId="{FA802DE7-9769-4238-8339-C795CB42FC8B}" type="sibTrans" cxnId="{7AB7756A-5345-40CE-8B68-1EC07B073558}">
      <dgm:prSet/>
      <dgm:spPr/>
      <dgm:t>
        <a:bodyPr/>
        <a:lstStyle/>
        <a:p>
          <a:endParaRPr lang="en-US"/>
        </a:p>
      </dgm:t>
    </dgm:pt>
    <dgm:pt modelId="{A0B05A36-5139-46BF-B288-A5619CCF44E6}">
      <dgm:prSet custT="1"/>
      <dgm:spPr/>
      <dgm:t>
        <a:bodyPr/>
        <a:lstStyle/>
        <a:p>
          <a:r>
            <a:rPr lang="en-US" sz="2000"/>
            <a:t>- Sveznajući (1 Kor 2,10)</a:t>
          </a:r>
        </a:p>
      </dgm:t>
    </dgm:pt>
    <dgm:pt modelId="{8E623E1B-C304-4537-BFB7-CBA412B33ED3}" type="parTrans" cxnId="{12E79FEC-139E-4EF6-8C19-107BB6E37ED0}">
      <dgm:prSet/>
      <dgm:spPr/>
      <dgm:t>
        <a:bodyPr/>
        <a:lstStyle/>
        <a:p>
          <a:endParaRPr lang="en-US"/>
        </a:p>
      </dgm:t>
    </dgm:pt>
    <dgm:pt modelId="{BC5AC699-F300-4ADE-A5DD-3102607278F3}" type="sibTrans" cxnId="{12E79FEC-139E-4EF6-8C19-107BB6E37ED0}">
      <dgm:prSet/>
      <dgm:spPr/>
      <dgm:t>
        <a:bodyPr/>
        <a:lstStyle/>
        <a:p>
          <a:endParaRPr lang="en-US"/>
        </a:p>
      </dgm:t>
    </dgm:pt>
    <dgm:pt modelId="{7809A927-6C19-47EE-A154-B8A78D7D8C3D}">
      <dgm:prSet custT="1"/>
      <dgm:spPr/>
      <dgm:t>
        <a:bodyPr/>
        <a:lstStyle/>
        <a:p>
          <a:r>
            <a:rPr lang="en-US" sz="2000" dirty="0"/>
            <a:t>- </a:t>
          </a:r>
          <a:r>
            <a:rPr lang="en-US" sz="2000" dirty="0" err="1"/>
            <a:t>Onaj</a:t>
          </a:r>
          <a:r>
            <a:rPr lang="en-US" sz="2000" dirty="0"/>
            <a:t> koji </a:t>
          </a:r>
          <a:r>
            <a:rPr lang="en-US" sz="2000" dirty="0" err="1"/>
            <a:t>ljubi</a:t>
          </a:r>
          <a:r>
            <a:rPr lang="en-US" sz="2000" dirty="0"/>
            <a:t> (Rim 15,30)</a:t>
          </a:r>
        </a:p>
      </dgm:t>
    </dgm:pt>
    <dgm:pt modelId="{088B6FEC-9621-43C6-AE74-0464030DA6F3}" type="parTrans" cxnId="{9C4E417B-806A-43CE-B47C-87D05EDDB084}">
      <dgm:prSet/>
      <dgm:spPr/>
      <dgm:t>
        <a:bodyPr/>
        <a:lstStyle/>
        <a:p>
          <a:endParaRPr lang="en-US"/>
        </a:p>
      </dgm:t>
    </dgm:pt>
    <dgm:pt modelId="{92A488FD-7F79-4D01-A346-6CBDE678006A}" type="sibTrans" cxnId="{9C4E417B-806A-43CE-B47C-87D05EDDB084}">
      <dgm:prSet/>
      <dgm:spPr/>
      <dgm:t>
        <a:bodyPr/>
        <a:lstStyle/>
        <a:p>
          <a:endParaRPr lang="en-US"/>
        </a:p>
      </dgm:t>
    </dgm:pt>
    <dgm:pt modelId="{7797CF47-9901-4B49-8187-3B6C51A9FA1B}">
      <dgm:prSet custT="1"/>
      <dgm:spPr/>
      <dgm:t>
        <a:bodyPr/>
        <a:lstStyle/>
        <a:p>
          <a:r>
            <a:rPr lang="en-US" sz="1600" dirty="0"/>
            <a:t>Kada </a:t>
          </a:r>
          <a:r>
            <a:rPr lang="en-US" sz="1600" dirty="0" err="1"/>
            <a:t>dođu</a:t>
          </a:r>
          <a:r>
            <a:rPr lang="en-US" sz="1600" dirty="0"/>
            <a:t> male </a:t>
          </a:r>
          <a:r>
            <a:rPr lang="en-US" sz="1600" dirty="0" err="1"/>
            <a:t>žalosti</a:t>
          </a:r>
          <a:r>
            <a:rPr lang="en-US" sz="1600" dirty="0"/>
            <a:t> i </a:t>
          </a:r>
          <a:r>
            <a:rPr lang="en-US" sz="1600" dirty="0" err="1"/>
            <a:t>razočaranja</a:t>
          </a:r>
          <a:r>
            <a:rPr lang="en-US" sz="1600" dirty="0"/>
            <a:t>, </a:t>
          </a:r>
          <a:r>
            <a:rPr lang="en-US" sz="1600" dirty="0" err="1"/>
            <a:t>obično</a:t>
          </a:r>
          <a:r>
            <a:rPr lang="en-US" sz="1600" dirty="0"/>
            <a:t> </a:t>
          </a:r>
          <a:r>
            <a:rPr lang="en-US" sz="1600" dirty="0" err="1"/>
            <a:t>ih</a:t>
          </a:r>
          <a:r>
            <a:rPr lang="en-US" sz="1600" dirty="0"/>
            <a:t> </a:t>
          </a:r>
          <a:r>
            <a:rPr lang="en-US" sz="1600" dirty="0" err="1"/>
            <a:t>prevladamo</a:t>
          </a:r>
          <a:r>
            <a:rPr lang="en-US" sz="1600" dirty="0"/>
            <a:t> </a:t>
          </a:r>
          <a:r>
            <a:rPr lang="en-US" sz="1600" dirty="0" err="1"/>
            <a:t>nekom</a:t>
          </a:r>
          <a:r>
            <a:rPr lang="en-US" sz="1600" dirty="0"/>
            <a:t> </a:t>
          </a:r>
          <a:r>
            <a:rPr lang="en-US" sz="1600" dirty="0" err="1"/>
            <a:t>razonodom</a:t>
          </a:r>
          <a:r>
            <a:rPr lang="en-US" sz="1600" dirty="0"/>
            <a:t>. Ali pred </a:t>
          </a:r>
          <a:r>
            <a:rPr lang="en-US" sz="1600" dirty="0" err="1"/>
            <a:t>velikim</a:t>
          </a:r>
          <a:r>
            <a:rPr lang="en-US" sz="1600" dirty="0"/>
            <a:t> </a:t>
          </a:r>
          <a:r>
            <a:rPr lang="en-US" sz="1600" dirty="0" err="1"/>
            <a:t>žalostima</a:t>
          </a:r>
          <a:r>
            <a:rPr lang="en-US" sz="1600" dirty="0"/>
            <a:t> </a:t>
          </a:r>
          <a:r>
            <a:rPr lang="en-US" sz="1600" dirty="0" err="1"/>
            <a:t>osjećamo</a:t>
          </a:r>
          <a:r>
            <a:rPr lang="en-US" sz="1600" dirty="0"/>
            <a:t> se </a:t>
          </a:r>
          <a:r>
            <a:rPr lang="en-US" sz="1600" dirty="0" err="1"/>
            <a:t>nemoćno</a:t>
          </a:r>
          <a:r>
            <a:rPr lang="en-US" sz="1600" dirty="0"/>
            <a:t>. </a:t>
          </a:r>
          <a:r>
            <a:rPr lang="en-US" sz="1600" dirty="0" err="1"/>
            <a:t>Nažalost</a:t>
          </a:r>
          <a:r>
            <a:rPr lang="en-US" sz="1600" dirty="0"/>
            <a:t>, </a:t>
          </a:r>
          <a:r>
            <a:rPr lang="en-US" sz="1600" dirty="0" err="1"/>
            <a:t>mnogi</a:t>
          </a:r>
          <a:r>
            <a:rPr lang="en-US" sz="1600" dirty="0"/>
            <a:t> </a:t>
          </a:r>
          <a:r>
            <a:rPr lang="en-US" sz="1600" dirty="0" err="1"/>
            <a:t>mladi</a:t>
          </a:r>
          <a:r>
            <a:rPr lang="en-US" sz="1600" dirty="0"/>
            <a:t> </a:t>
          </a:r>
          <a:r>
            <a:rPr lang="en-US" sz="1600" dirty="0" err="1"/>
            <a:t>traže</a:t>
          </a:r>
          <a:r>
            <a:rPr lang="en-US" sz="1600" dirty="0"/>
            <a:t> </a:t>
          </a:r>
          <a:r>
            <a:rPr lang="en-US" sz="1600" dirty="0" err="1"/>
            <a:t>utjehu</a:t>
          </a:r>
          <a:r>
            <a:rPr lang="en-US" sz="1600" dirty="0"/>
            <a:t> </a:t>
          </a:r>
          <a:r>
            <a:rPr lang="en-US" sz="1600" dirty="0" err="1"/>
            <a:t>na</a:t>
          </a:r>
          <a:r>
            <a:rPr lang="en-US" sz="1600" dirty="0"/>
            <a:t> </a:t>
          </a:r>
          <a:r>
            <a:rPr lang="en-US" sz="1600" dirty="0" err="1"/>
            <a:t>pogrešnim</a:t>
          </a:r>
          <a:r>
            <a:rPr lang="en-US" sz="1600" dirty="0"/>
            <a:t> </a:t>
          </a:r>
          <a:r>
            <a:rPr lang="en-US" sz="1600" dirty="0" err="1"/>
            <a:t>mjestima</a:t>
          </a:r>
          <a:r>
            <a:rPr lang="en-US" sz="1600" dirty="0"/>
            <a:t>. Duh Sveti </a:t>
          </a:r>
          <a:r>
            <a:rPr lang="en-US" sz="1600" dirty="0" err="1"/>
            <a:t>pruža</a:t>
          </a:r>
          <a:r>
            <a:rPr lang="en-US" sz="1600" dirty="0"/>
            <a:t> </a:t>
          </a:r>
          <a:r>
            <a:rPr lang="en-US" sz="1600" dirty="0" err="1"/>
            <a:t>pravu</a:t>
          </a:r>
          <a:r>
            <a:rPr lang="en-US" sz="1600" dirty="0"/>
            <a:t> </a:t>
          </a:r>
          <a:r>
            <a:rPr lang="en-US" sz="1600" dirty="0" err="1"/>
            <a:t>utjehu</a:t>
          </a:r>
          <a:r>
            <a:rPr lang="en-US" sz="1600" dirty="0"/>
            <a:t>. </a:t>
          </a:r>
          <a:r>
            <a:rPr lang="en-US" sz="1600" dirty="0" err="1"/>
            <a:t>Uvijek</a:t>
          </a:r>
          <a:r>
            <a:rPr lang="en-US" sz="1600" dirty="0"/>
            <a:t> </a:t>
          </a:r>
          <a:r>
            <a:rPr lang="en-US" sz="1600" dirty="0" err="1"/>
            <a:t>kada</a:t>
          </a:r>
          <a:r>
            <a:rPr lang="en-US" sz="1600" dirty="0"/>
            <a:t> je </a:t>
          </a:r>
          <a:r>
            <a:rPr lang="en-US" sz="1600" dirty="0" err="1"/>
            <a:t>teško</a:t>
          </a:r>
          <a:r>
            <a:rPr lang="en-US" sz="1600" dirty="0"/>
            <a:t>, </a:t>
          </a:r>
          <a:r>
            <a:rPr lang="en-US" sz="1600" dirty="0" err="1"/>
            <a:t>obratimo</a:t>
          </a:r>
          <a:r>
            <a:rPr lang="en-US" sz="1600" dirty="0"/>
            <a:t> mu se.</a:t>
          </a:r>
        </a:p>
      </dgm:t>
    </dgm:pt>
    <dgm:pt modelId="{6AE97BAA-4C29-40A2-9DB8-6A04CA409D2B}" type="parTrans" cxnId="{2A438F0C-704F-4176-8D99-63B60F8C4590}">
      <dgm:prSet/>
      <dgm:spPr/>
      <dgm:t>
        <a:bodyPr/>
        <a:lstStyle/>
        <a:p>
          <a:endParaRPr lang="en-US"/>
        </a:p>
      </dgm:t>
    </dgm:pt>
    <dgm:pt modelId="{7D355DDD-937C-40B4-AEB0-A4E0F46DA987}" type="sibTrans" cxnId="{2A438F0C-704F-4176-8D99-63B60F8C4590}">
      <dgm:prSet/>
      <dgm:spPr/>
      <dgm:t>
        <a:bodyPr/>
        <a:lstStyle/>
        <a:p>
          <a:endParaRPr lang="en-US"/>
        </a:p>
      </dgm:t>
    </dgm:pt>
    <dgm:pt modelId="{31B8BD10-0BCE-4E17-A737-683C61D8F808}" type="pres">
      <dgm:prSet presAssocID="{E8F5FF2D-9EF7-4736-9C42-3673912E1B06}" presName="diagram" presStyleCnt="0">
        <dgm:presLayoutVars>
          <dgm:dir/>
          <dgm:resizeHandles val="exact"/>
        </dgm:presLayoutVars>
      </dgm:prSet>
      <dgm:spPr/>
    </dgm:pt>
    <dgm:pt modelId="{43393CF1-53A1-4799-8E0F-D7A2B28F2B23}" type="pres">
      <dgm:prSet presAssocID="{36068D82-AC2F-4F49-BDBE-07C233607B69}" presName="node" presStyleLbl="node1" presStyleIdx="0" presStyleCnt="17">
        <dgm:presLayoutVars>
          <dgm:bulletEnabled val="1"/>
        </dgm:presLayoutVars>
      </dgm:prSet>
      <dgm:spPr/>
    </dgm:pt>
    <dgm:pt modelId="{B2B7533E-A5B2-4020-BF0D-8A0C4707FD22}" type="pres">
      <dgm:prSet presAssocID="{8221E30D-69CA-458C-B103-C9EF6AAD871C}" presName="sibTrans" presStyleCnt="0"/>
      <dgm:spPr/>
    </dgm:pt>
    <dgm:pt modelId="{50255F92-38C5-4D7F-84C5-9A36090DAD03}" type="pres">
      <dgm:prSet presAssocID="{3979CE18-3079-4E17-8DEA-83B506B36A2E}" presName="node" presStyleLbl="node1" presStyleIdx="1" presStyleCnt="17">
        <dgm:presLayoutVars>
          <dgm:bulletEnabled val="1"/>
        </dgm:presLayoutVars>
      </dgm:prSet>
      <dgm:spPr/>
    </dgm:pt>
    <dgm:pt modelId="{8706791D-09E0-4E9B-8D6F-784721CC3890}" type="pres">
      <dgm:prSet presAssocID="{1903E3FE-E66F-440B-A7C5-1E898B016BB2}" presName="sibTrans" presStyleCnt="0"/>
      <dgm:spPr/>
    </dgm:pt>
    <dgm:pt modelId="{F55C50D3-D02C-4E52-919C-E5F02A6DEFEE}" type="pres">
      <dgm:prSet presAssocID="{0B4E15FD-63DF-4427-9646-5A300C5D40AA}" presName="node" presStyleLbl="node1" presStyleIdx="2" presStyleCnt="17">
        <dgm:presLayoutVars>
          <dgm:bulletEnabled val="1"/>
        </dgm:presLayoutVars>
      </dgm:prSet>
      <dgm:spPr/>
    </dgm:pt>
    <dgm:pt modelId="{062CAA01-90D3-429D-A82A-909E3982505F}" type="pres">
      <dgm:prSet presAssocID="{5E691308-6770-493E-ACC7-899AC974DBD3}" presName="sibTrans" presStyleCnt="0"/>
      <dgm:spPr/>
    </dgm:pt>
    <dgm:pt modelId="{8050F2DC-3B0A-4931-934F-5DDFBFE4866F}" type="pres">
      <dgm:prSet presAssocID="{43031020-2AA9-4662-B6CB-8B9A9221222B}" presName="node" presStyleLbl="node1" presStyleIdx="3" presStyleCnt="17" custLinFactNeighborX="185">
        <dgm:presLayoutVars>
          <dgm:bulletEnabled val="1"/>
        </dgm:presLayoutVars>
      </dgm:prSet>
      <dgm:spPr/>
    </dgm:pt>
    <dgm:pt modelId="{596A4CF5-3186-4F39-AD08-F37DA3C25085}" type="pres">
      <dgm:prSet presAssocID="{A4A51663-5D8D-4DBE-912D-3D945BB6EC99}" presName="sibTrans" presStyleCnt="0"/>
      <dgm:spPr/>
    </dgm:pt>
    <dgm:pt modelId="{72BEB272-3C67-445D-A389-63FD6FF6E8DB}" type="pres">
      <dgm:prSet presAssocID="{EF8452B8-767E-4700-AFF2-0AF239F9B9C1}" presName="node" presStyleLbl="node1" presStyleIdx="4" presStyleCnt="17" custLinFactNeighborX="185">
        <dgm:presLayoutVars>
          <dgm:bulletEnabled val="1"/>
        </dgm:presLayoutVars>
      </dgm:prSet>
      <dgm:spPr/>
    </dgm:pt>
    <dgm:pt modelId="{6BFAE660-A4B6-4006-BB4D-C596C83770EC}" type="pres">
      <dgm:prSet presAssocID="{F410B834-8AE4-4B68-A38A-372ADE3716D2}" presName="sibTrans" presStyleCnt="0"/>
      <dgm:spPr/>
    </dgm:pt>
    <dgm:pt modelId="{EEC1D9BC-6012-4508-82A4-74564A571754}" type="pres">
      <dgm:prSet presAssocID="{7C132542-CC19-4484-95CB-B5EADBCBB99D}" presName="node" presStyleLbl="node1" presStyleIdx="5" presStyleCnt="17">
        <dgm:presLayoutVars>
          <dgm:bulletEnabled val="1"/>
        </dgm:presLayoutVars>
      </dgm:prSet>
      <dgm:spPr/>
    </dgm:pt>
    <dgm:pt modelId="{59ECF874-4B37-4661-BDD7-54900B2B55C7}" type="pres">
      <dgm:prSet presAssocID="{D14423B1-B618-4312-BFF8-3C0499A885DF}" presName="sibTrans" presStyleCnt="0"/>
      <dgm:spPr/>
    </dgm:pt>
    <dgm:pt modelId="{856E3678-DA83-4464-B61B-A60558AD16A1}" type="pres">
      <dgm:prSet presAssocID="{77E1C1A6-BC12-4ACD-B4BC-5D6C02BB4DEE}" presName="node" presStyleLbl="node1" presStyleIdx="6" presStyleCnt="17">
        <dgm:presLayoutVars>
          <dgm:bulletEnabled val="1"/>
        </dgm:presLayoutVars>
      </dgm:prSet>
      <dgm:spPr/>
    </dgm:pt>
    <dgm:pt modelId="{1D8F1448-7DCB-4A01-9971-323BA86701D2}" type="pres">
      <dgm:prSet presAssocID="{7A931A42-DD75-4484-A428-58DE7F38B029}" presName="sibTrans" presStyleCnt="0"/>
      <dgm:spPr/>
    </dgm:pt>
    <dgm:pt modelId="{BAB3F6F0-FD0C-4221-9496-31CC37332AA1}" type="pres">
      <dgm:prSet presAssocID="{968AE2CC-B3C9-40D2-B683-3E2FCAB02CA4}" presName="node" presStyleLbl="node1" presStyleIdx="7" presStyleCnt="17" custLinFactNeighborX="185">
        <dgm:presLayoutVars>
          <dgm:bulletEnabled val="1"/>
        </dgm:presLayoutVars>
      </dgm:prSet>
      <dgm:spPr/>
    </dgm:pt>
    <dgm:pt modelId="{271272A4-0E0C-4679-B33F-FBF8D4613F82}" type="pres">
      <dgm:prSet presAssocID="{0C74E621-514A-4F58-A7D9-5D59BFBAAF2E}" presName="sibTrans" presStyleCnt="0"/>
      <dgm:spPr/>
    </dgm:pt>
    <dgm:pt modelId="{CB282925-1D77-4173-8772-8B825E0BB9D3}" type="pres">
      <dgm:prSet presAssocID="{E2E161FD-6F45-4FC8-9ABB-06EA6E9B1A39}" presName="node" presStyleLbl="node1" presStyleIdx="8" presStyleCnt="17" custLinFactNeighborX="185">
        <dgm:presLayoutVars>
          <dgm:bulletEnabled val="1"/>
        </dgm:presLayoutVars>
      </dgm:prSet>
      <dgm:spPr/>
    </dgm:pt>
    <dgm:pt modelId="{D809E42A-7126-4EF2-9EDA-7AB876327983}" type="pres">
      <dgm:prSet presAssocID="{90E9C8FB-641A-418C-8853-C256342E03C8}" presName="sibTrans" presStyleCnt="0"/>
      <dgm:spPr/>
    </dgm:pt>
    <dgm:pt modelId="{44E613BF-83A5-4F65-A4DB-979B5B94A933}" type="pres">
      <dgm:prSet presAssocID="{9D98F201-44AC-4112-B5A6-A8BC17074E52}" presName="node" presStyleLbl="node1" presStyleIdx="9" presStyleCnt="17" custLinFactNeighborX="185">
        <dgm:presLayoutVars>
          <dgm:bulletEnabled val="1"/>
        </dgm:presLayoutVars>
      </dgm:prSet>
      <dgm:spPr/>
    </dgm:pt>
    <dgm:pt modelId="{053F152E-47D2-423E-8011-DB99A834D2C9}" type="pres">
      <dgm:prSet presAssocID="{1F1ABAFE-6917-407E-8625-60A4C4A9C7FA}" presName="sibTrans" presStyleCnt="0"/>
      <dgm:spPr/>
    </dgm:pt>
    <dgm:pt modelId="{D55B7852-FD3F-49EB-98E3-D50E72978938}" type="pres">
      <dgm:prSet presAssocID="{1A11B255-F1DB-4549-A827-BF6B5994991A}" presName="node" presStyleLbl="node1" presStyleIdx="10" presStyleCnt="17">
        <dgm:presLayoutVars>
          <dgm:bulletEnabled val="1"/>
        </dgm:presLayoutVars>
      </dgm:prSet>
      <dgm:spPr/>
    </dgm:pt>
    <dgm:pt modelId="{98BAB1F2-2B7F-4CA0-80E2-7EC280C16590}" type="pres">
      <dgm:prSet presAssocID="{03858FC8-C145-4DA9-9F0D-4FA869DF537C}" presName="sibTrans" presStyleCnt="0"/>
      <dgm:spPr/>
    </dgm:pt>
    <dgm:pt modelId="{1ABA8425-4610-4F9A-B998-522E8B7D3EFC}" type="pres">
      <dgm:prSet presAssocID="{240D7A26-9CC8-485A-9C01-AD59AA26A607}" presName="node" presStyleLbl="node1" presStyleIdx="11" presStyleCnt="17">
        <dgm:presLayoutVars>
          <dgm:bulletEnabled val="1"/>
        </dgm:presLayoutVars>
      </dgm:prSet>
      <dgm:spPr/>
    </dgm:pt>
    <dgm:pt modelId="{A8A16D70-2FB6-481A-98A3-2AC50E3FAD50}" type="pres">
      <dgm:prSet presAssocID="{B91F269B-50A5-4E6A-88FB-F36BE66EDF8D}" presName="sibTrans" presStyleCnt="0"/>
      <dgm:spPr/>
    </dgm:pt>
    <dgm:pt modelId="{56785C7C-5E8D-4AAF-867A-A9DDF899D8BE}" type="pres">
      <dgm:prSet presAssocID="{537797FA-D536-42FA-BA56-0FDA9ABF82CD}" presName="node" presStyleLbl="node1" presStyleIdx="12" presStyleCnt="17" custLinFactNeighborX="185">
        <dgm:presLayoutVars>
          <dgm:bulletEnabled val="1"/>
        </dgm:presLayoutVars>
      </dgm:prSet>
      <dgm:spPr/>
    </dgm:pt>
    <dgm:pt modelId="{4820A47C-483B-4B46-9400-9E667D2E4B49}" type="pres">
      <dgm:prSet presAssocID="{C0B8DABD-44AE-4F59-B4D6-EBAA422C75EC}" presName="sibTrans" presStyleCnt="0"/>
      <dgm:spPr/>
    </dgm:pt>
    <dgm:pt modelId="{CBB35CF9-C1E2-4C88-B727-26BFBF89409F}" type="pres">
      <dgm:prSet presAssocID="{F6D45A7E-B5C6-4326-9285-90AB2E06CA7A}" presName="node" presStyleLbl="node1" presStyleIdx="13" presStyleCnt="17" custLinFactNeighborX="185">
        <dgm:presLayoutVars>
          <dgm:bulletEnabled val="1"/>
        </dgm:presLayoutVars>
      </dgm:prSet>
      <dgm:spPr/>
    </dgm:pt>
    <dgm:pt modelId="{8D0A9E6A-82AB-4D16-A091-AC70BA7E1D28}" type="pres">
      <dgm:prSet presAssocID="{FA802DE7-9769-4238-8339-C795CB42FC8B}" presName="sibTrans" presStyleCnt="0"/>
      <dgm:spPr/>
    </dgm:pt>
    <dgm:pt modelId="{63E202B8-2F9B-43D5-A291-B426C9072F80}" type="pres">
      <dgm:prSet presAssocID="{A0B05A36-5139-46BF-B288-A5619CCF44E6}" presName="node" presStyleLbl="node1" presStyleIdx="14" presStyleCnt="17">
        <dgm:presLayoutVars>
          <dgm:bulletEnabled val="1"/>
        </dgm:presLayoutVars>
      </dgm:prSet>
      <dgm:spPr/>
    </dgm:pt>
    <dgm:pt modelId="{718BADCB-AE25-4613-B8E1-821C59B899DA}" type="pres">
      <dgm:prSet presAssocID="{BC5AC699-F300-4ADE-A5DD-3102607278F3}" presName="sibTrans" presStyleCnt="0"/>
      <dgm:spPr/>
    </dgm:pt>
    <dgm:pt modelId="{28A29E76-2E2C-4749-B4AF-EE66E22B2AF5}" type="pres">
      <dgm:prSet presAssocID="{7809A927-6C19-47EE-A154-B8A78D7D8C3D}" presName="node" presStyleLbl="node1" presStyleIdx="15" presStyleCnt="17" custLinFactNeighborX="-1871" custLinFactNeighborY="-30154">
        <dgm:presLayoutVars>
          <dgm:bulletEnabled val="1"/>
        </dgm:presLayoutVars>
      </dgm:prSet>
      <dgm:spPr/>
    </dgm:pt>
    <dgm:pt modelId="{7C6E90FB-E976-4205-9D97-E45AE7DF6F7C}" type="pres">
      <dgm:prSet presAssocID="{92A488FD-7F79-4D01-A346-6CBDE678006A}" presName="sibTrans" presStyleCnt="0"/>
      <dgm:spPr/>
    </dgm:pt>
    <dgm:pt modelId="{AD0804DE-98D5-4974-8822-028D7D2BFAF7}" type="pres">
      <dgm:prSet presAssocID="{7797CF47-9901-4B49-8187-3B6C51A9FA1B}" presName="node" presStyleLbl="node1" presStyleIdx="16" presStyleCnt="17" custScaleX="430938" custScaleY="161371">
        <dgm:presLayoutVars>
          <dgm:bulletEnabled val="1"/>
        </dgm:presLayoutVars>
      </dgm:prSet>
      <dgm:spPr/>
    </dgm:pt>
  </dgm:ptLst>
  <dgm:cxnLst>
    <dgm:cxn modelId="{7FCF8D04-B7E1-478B-BC8B-DE23724F676E}" type="presOf" srcId="{7809A927-6C19-47EE-A154-B8A78D7D8C3D}" destId="{28A29E76-2E2C-4749-B4AF-EE66E22B2AF5}" srcOrd="0" destOrd="0" presId="urn:microsoft.com/office/officeart/2005/8/layout/default"/>
    <dgm:cxn modelId="{2A438F0C-704F-4176-8D99-63B60F8C4590}" srcId="{E8F5FF2D-9EF7-4736-9C42-3673912E1B06}" destId="{7797CF47-9901-4B49-8187-3B6C51A9FA1B}" srcOrd="16" destOrd="0" parTransId="{6AE97BAA-4C29-40A2-9DB8-6A04CA409D2B}" sibTransId="{7D355DDD-937C-40B4-AEB0-A4E0F46DA987}"/>
    <dgm:cxn modelId="{4E352E17-2AC5-484B-8CDF-940F137C8620}" srcId="{E8F5FF2D-9EF7-4736-9C42-3673912E1B06}" destId="{537797FA-D536-42FA-BA56-0FDA9ABF82CD}" srcOrd="12" destOrd="0" parTransId="{D1D33EE5-589E-4C2B-940F-6643B16A2DE6}" sibTransId="{C0B8DABD-44AE-4F59-B4D6-EBAA422C75EC}"/>
    <dgm:cxn modelId="{14DEF819-9B46-49E0-A4A5-654587545F3E}" type="presOf" srcId="{A0B05A36-5139-46BF-B288-A5619CCF44E6}" destId="{63E202B8-2F9B-43D5-A291-B426C9072F80}" srcOrd="0" destOrd="0" presId="urn:microsoft.com/office/officeart/2005/8/layout/default"/>
    <dgm:cxn modelId="{495C1D1B-798E-4E7A-83DB-DCC940350876}" srcId="{E8F5FF2D-9EF7-4736-9C42-3673912E1B06}" destId="{1A11B255-F1DB-4549-A827-BF6B5994991A}" srcOrd="10" destOrd="0" parTransId="{9C5DE9EF-3AC6-4867-98E3-7A1910224DDA}" sibTransId="{03858FC8-C145-4DA9-9F0D-4FA869DF537C}"/>
    <dgm:cxn modelId="{E1D04D1B-FCA1-4148-8EDC-542CA78275BF}" srcId="{E8F5FF2D-9EF7-4736-9C42-3673912E1B06}" destId="{77E1C1A6-BC12-4ACD-B4BC-5D6C02BB4DEE}" srcOrd="6" destOrd="0" parTransId="{754E85A7-B07C-4CF7-B949-FB3F413E9D25}" sibTransId="{7A931A42-DD75-4484-A428-58DE7F38B029}"/>
    <dgm:cxn modelId="{C541551E-BBFE-40F1-BC0D-532D81364DF4}" type="presOf" srcId="{E2E161FD-6F45-4FC8-9ABB-06EA6E9B1A39}" destId="{CB282925-1D77-4173-8772-8B825E0BB9D3}" srcOrd="0" destOrd="0" presId="urn:microsoft.com/office/officeart/2005/8/layout/default"/>
    <dgm:cxn modelId="{6ED70F21-29B8-4C62-9793-DA40BE6421F6}" srcId="{E8F5FF2D-9EF7-4736-9C42-3673912E1B06}" destId="{43031020-2AA9-4662-B6CB-8B9A9221222B}" srcOrd="3" destOrd="0" parTransId="{B539D6E7-974B-492A-8C97-F34663D19227}" sibTransId="{A4A51663-5D8D-4DBE-912D-3D945BB6EC99}"/>
    <dgm:cxn modelId="{1EE44A37-5568-48B3-91D5-2729D4ADCFC3}" type="presOf" srcId="{537797FA-D536-42FA-BA56-0FDA9ABF82CD}" destId="{56785C7C-5E8D-4AAF-867A-A9DDF899D8BE}" srcOrd="0" destOrd="0" presId="urn:microsoft.com/office/officeart/2005/8/layout/default"/>
    <dgm:cxn modelId="{3FF6D541-A6AC-45E7-948E-B5C3D889108B}" type="presOf" srcId="{43031020-2AA9-4662-B6CB-8B9A9221222B}" destId="{8050F2DC-3B0A-4931-934F-5DDFBFE4866F}" srcOrd="0" destOrd="0" presId="urn:microsoft.com/office/officeart/2005/8/layout/default"/>
    <dgm:cxn modelId="{84A4AF62-85B8-4255-AD90-B431AF182DD9}" type="presOf" srcId="{0B4E15FD-63DF-4427-9646-5A300C5D40AA}" destId="{F55C50D3-D02C-4E52-919C-E5F02A6DEFEE}" srcOrd="0" destOrd="0" presId="urn:microsoft.com/office/officeart/2005/8/layout/default"/>
    <dgm:cxn modelId="{DD09D363-827D-42D0-BDCB-4D010845B9A6}" srcId="{E8F5FF2D-9EF7-4736-9C42-3673912E1B06}" destId="{240D7A26-9CC8-485A-9C01-AD59AA26A607}" srcOrd="11" destOrd="0" parTransId="{736B0075-F5F7-4B7E-81EE-E913A152CFBE}" sibTransId="{B91F269B-50A5-4E6A-88FB-F36BE66EDF8D}"/>
    <dgm:cxn modelId="{F82A6348-0168-4D16-B44F-0FF7500B1B4B}" srcId="{E8F5FF2D-9EF7-4736-9C42-3673912E1B06}" destId="{0B4E15FD-63DF-4427-9646-5A300C5D40AA}" srcOrd="2" destOrd="0" parTransId="{7719A0E7-8CB6-4EBA-BF80-8FD97799594E}" sibTransId="{5E691308-6770-493E-ACC7-899AC974DBD3}"/>
    <dgm:cxn modelId="{7AB7756A-5345-40CE-8B68-1EC07B073558}" srcId="{E8F5FF2D-9EF7-4736-9C42-3673912E1B06}" destId="{F6D45A7E-B5C6-4326-9285-90AB2E06CA7A}" srcOrd="13" destOrd="0" parTransId="{15B869FE-93FD-4E5D-893E-B188E0C21A61}" sibTransId="{FA802DE7-9769-4238-8339-C795CB42FC8B}"/>
    <dgm:cxn modelId="{0D0F894A-805F-4037-A6D6-A5C72C3E8940}" type="presOf" srcId="{36068D82-AC2F-4F49-BDBE-07C233607B69}" destId="{43393CF1-53A1-4799-8E0F-D7A2B28F2B23}" srcOrd="0" destOrd="0" presId="urn:microsoft.com/office/officeart/2005/8/layout/default"/>
    <dgm:cxn modelId="{F60E1D6C-D749-4554-88A6-132EC6FC751D}" type="presOf" srcId="{77E1C1A6-BC12-4ACD-B4BC-5D6C02BB4DEE}" destId="{856E3678-DA83-4464-B61B-A60558AD16A1}" srcOrd="0" destOrd="0" presId="urn:microsoft.com/office/officeart/2005/8/layout/default"/>
    <dgm:cxn modelId="{008E797A-3B5C-41AB-991A-BA03AB9BBD7A}" srcId="{E8F5FF2D-9EF7-4736-9C42-3673912E1B06}" destId="{3979CE18-3079-4E17-8DEA-83B506B36A2E}" srcOrd="1" destOrd="0" parTransId="{FB99A491-7678-4C5E-B5EE-212B25F96FDD}" sibTransId="{1903E3FE-E66F-440B-A7C5-1E898B016BB2}"/>
    <dgm:cxn modelId="{9C4E417B-806A-43CE-B47C-87D05EDDB084}" srcId="{E8F5FF2D-9EF7-4736-9C42-3673912E1B06}" destId="{7809A927-6C19-47EE-A154-B8A78D7D8C3D}" srcOrd="15" destOrd="0" parTransId="{088B6FEC-9621-43C6-AE74-0464030DA6F3}" sibTransId="{92A488FD-7F79-4D01-A346-6CBDE678006A}"/>
    <dgm:cxn modelId="{48606B7E-3680-4352-BAE4-4F5F6F0320B1}" type="presOf" srcId="{9D98F201-44AC-4112-B5A6-A8BC17074E52}" destId="{44E613BF-83A5-4F65-A4DB-979B5B94A933}" srcOrd="0" destOrd="0" presId="urn:microsoft.com/office/officeart/2005/8/layout/default"/>
    <dgm:cxn modelId="{3C65CA8C-958F-4498-8DA1-BCFE9925FD35}" srcId="{E8F5FF2D-9EF7-4736-9C42-3673912E1B06}" destId="{968AE2CC-B3C9-40D2-B683-3E2FCAB02CA4}" srcOrd="7" destOrd="0" parTransId="{8AE103B1-74BD-4D5F-9C27-998549981968}" sibTransId="{0C74E621-514A-4F58-A7D9-5D59BFBAAF2E}"/>
    <dgm:cxn modelId="{D3CE5194-37C0-4810-92FE-71820B8672AE}" type="presOf" srcId="{7797CF47-9901-4B49-8187-3B6C51A9FA1B}" destId="{AD0804DE-98D5-4974-8822-028D7D2BFAF7}" srcOrd="0" destOrd="0" presId="urn:microsoft.com/office/officeart/2005/8/layout/default"/>
    <dgm:cxn modelId="{BCA48295-01F6-411A-984F-4C33E43FC04A}" type="presOf" srcId="{1A11B255-F1DB-4549-A827-BF6B5994991A}" destId="{D55B7852-FD3F-49EB-98E3-D50E72978938}" srcOrd="0" destOrd="0" presId="urn:microsoft.com/office/officeart/2005/8/layout/default"/>
    <dgm:cxn modelId="{FF6C5CE4-C7CF-4750-8C47-D0703A9EC512}" type="presOf" srcId="{7C132542-CC19-4484-95CB-B5EADBCBB99D}" destId="{EEC1D9BC-6012-4508-82A4-74564A571754}" srcOrd="0" destOrd="0" presId="urn:microsoft.com/office/officeart/2005/8/layout/default"/>
    <dgm:cxn modelId="{5006A5E4-CA94-42CF-8D80-DF8FAE35D2B2}" type="presOf" srcId="{F6D45A7E-B5C6-4326-9285-90AB2E06CA7A}" destId="{CBB35CF9-C1E2-4C88-B727-26BFBF89409F}" srcOrd="0" destOrd="0" presId="urn:microsoft.com/office/officeart/2005/8/layout/default"/>
    <dgm:cxn modelId="{34C775E8-1B84-4A31-BEE6-8BFAF50A1043}" type="presOf" srcId="{968AE2CC-B3C9-40D2-B683-3E2FCAB02CA4}" destId="{BAB3F6F0-FD0C-4221-9496-31CC37332AA1}" srcOrd="0" destOrd="0" presId="urn:microsoft.com/office/officeart/2005/8/layout/default"/>
    <dgm:cxn modelId="{3D3B5DE9-7786-4B5A-BE53-2AEBD28A98C4}" srcId="{E8F5FF2D-9EF7-4736-9C42-3673912E1B06}" destId="{9D98F201-44AC-4112-B5A6-A8BC17074E52}" srcOrd="9" destOrd="0" parTransId="{EB44CEAA-31D5-4318-AEA4-E3A0B3E92587}" sibTransId="{1F1ABAFE-6917-407E-8625-60A4C4A9C7FA}"/>
    <dgm:cxn modelId="{12E79FEC-139E-4EF6-8C19-107BB6E37ED0}" srcId="{E8F5FF2D-9EF7-4736-9C42-3673912E1B06}" destId="{A0B05A36-5139-46BF-B288-A5619CCF44E6}" srcOrd="14" destOrd="0" parTransId="{8E623E1B-C304-4537-BFB7-CBA412B33ED3}" sibTransId="{BC5AC699-F300-4ADE-A5DD-3102607278F3}"/>
    <dgm:cxn modelId="{D1F376F4-5695-4AC9-A671-ED564BB1C3AD}" srcId="{E8F5FF2D-9EF7-4736-9C42-3673912E1B06}" destId="{EF8452B8-767E-4700-AFF2-0AF239F9B9C1}" srcOrd="4" destOrd="0" parTransId="{3B2E1076-B8A4-4C3D-88F7-192BAA081B21}" sibTransId="{F410B834-8AE4-4B68-A38A-372ADE3716D2}"/>
    <dgm:cxn modelId="{0DED51F5-FEEC-4D7E-A459-4B750AAC644A}" type="presOf" srcId="{E8F5FF2D-9EF7-4736-9C42-3673912E1B06}" destId="{31B8BD10-0BCE-4E17-A737-683C61D8F808}" srcOrd="0" destOrd="0" presId="urn:microsoft.com/office/officeart/2005/8/layout/default"/>
    <dgm:cxn modelId="{9FCDF4F6-05C4-4AC2-8F62-806927535474}" type="presOf" srcId="{3979CE18-3079-4E17-8DEA-83B506B36A2E}" destId="{50255F92-38C5-4D7F-84C5-9A36090DAD03}" srcOrd="0" destOrd="0" presId="urn:microsoft.com/office/officeart/2005/8/layout/default"/>
    <dgm:cxn modelId="{F7BD95F8-EDEC-4927-AAB9-4B0AC212FFB4}" srcId="{E8F5FF2D-9EF7-4736-9C42-3673912E1B06}" destId="{36068D82-AC2F-4F49-BDBE-07C233607B69}" srcOrd="0" destOrd="0" parTransId="{9E79AA24-A039-4203-8A3F-D8BEC503C25B}" sibTransId="{8221E30D-69CA-458C-B103-C9EF6AAD871C}"/>
    <dgm:cxn modelId="{749D4AFA-5CBC-444E-8460-5C1ED481B4AD}" srcId="{E8F5FF2D-9EF7-4736-9C42-3673912E1B06}" destId="{E2E161FD-6F45-4FC8-9ABB-06EA6E9B1A39}" srcOrd="8" destOrd="0" parTransId="{0F9886A8-B837-48C1-B79E-920CF7E10D91}" sibTransId="{90E9C8FB-641A-418C-8853-C256342E03C8}"/>
    <dgm:cxn modelId="{798C32FC-3F8F-4969-9833-30FC9F6FE37C}" srcId="{E8F5FF2D-9EF7-4736-9C42-3673912E1B06}" destId="{7C132542-CC19-4484-95CB-B5EADBCBB99D}" srcOrd="5" destOrd="0" parTransId="{BBAB37C7-64D5-4A58-BF1E-AE072F0B08BB}" sibTransId="{D14423B1-B618-4312-BFF8-3C0499A885DF}"/>
    <dgm:cxn modelId="{D5260BFD-7A6E-4640-830D-E42434E5195E}" type="presOf" srcId="{240D7A26-9CC8-485A-9C01-AD59AA26A607}" destId="{1ABA8425-4610-4F9A-B998-522E8B7D3EFC}" srcOrd="0" destOrd="0" presId="urn:microsoft.com/office/officeart/2005/8/layout/default"/>
    <dgm:cxn modelId="{3D12A5FE-C56E-41CB-AB77-FA99FDE6050E}" type="presOf" srcId="{EF8452B8-767E-4700-AFF2-0AF239F9B9C1}" destId="{72BEB272-3C67-445D-A389-63FD6FF6E8DB}" srcOrd="0" destOrd="0" presId="urn:microsoft.com/office/officeart/2005/8/layout/default"/>
    <dgm:cxn modelId="{CCA2F17D-DAFA-4809-A030-E3CCEFB5642B}" type="presParOf" srcId="{31B8BD10-0BCE-4E17-A737-683C61D8F808}" destId="{43393CF1-53A1-4799-8E0F-D7A2B28F2B23}" srcOrd="0" destOrd="0" presId="urn:microsoft.com/office/officeart/2005/8/layout/default"/>
    <dgm:cxn modelId="{03A391CA-3CC1-4304-9605-3D56F3ADC0C2}" type="presParOf" srcId="{31B8BD10-0BCE-4E17-A737-683C61D8F808}" destId="{B2B7533E-A5B2-4020-BF0D-8A0C4707FD22}" srcOrd="1" destOrd="0" presId="urn:microsoft.com/office/officeart/2005/8/layout/default"/>
    <dgm:cxn modelId="{A041FB3A-DB69-4BBF-BCA4-94E5E529B6D6}" type="presParOf" srcId="{31B8BD10-0BCE-4E17-A737-683C61D8F808}" destId="{50255F92-38C5-4D7F-84C5-9A36090DAD03}" srcOrd="2" destOrd="0" presId="urn:microsoft.com/office/officeart/2005/8/layout/default"/>
    <dgm:cxn modelId="{3F9E5E1D-668F-4CF1-BB86-B94924C9D7DA}" type="presParOf" srcId="{31B8BD10-0BCE-4E17-A737-683C61D8F808}" destId="{8706791D-09E0-4E9B-8D6F-784721CC3890}" srcOrd="3" destOrd="0" presId="urn:microsoft.com/office/officeart/2005/8/layout/default"/>
    <dgm:cxn modelId="{09044DC1-902B-4634-9085-17F51198A870}" type="presParOf" srcId="{31B8BD10-0BCE-4E17-A737-683C61D8F808}" destId="{F55C50D3-D02C-4E52-919C-E5F02A6DEFEE}" srcOrd="4" destOrd="0" presId="urn:microsoft.com/office/officeart/2005/8/layout/default"/>
    <dgm:cxn modelId="{937E70D7-1F49-4D3C-9102-D6C17F8A4DBE}" type="presParOf" srcId="{31B8BD10-0BCE-4E17-A737-683C61D8F808}" destId="{062CAA01-90D3-429D-A82A-909E3982505F}" srcOrd="5" destOrd="0" presId="urn:microsoft.com/office/officeart/2005/8/layout/default"/>
    <dgm:cxn modelId="{B3B77BC2-01CA-4836-BACF-6592B4F3BCA9}" type="presParOf" srcId="{31B8BD10-0BCE-4E17-A737-683C61D8F808}" destId="{8050F2DC-3B0A-4931-934F-5DDFBFE4866F}" srcOrd="6" destOrd="0" presId="urn:microsoft.com/office/officeart/2005/8/layout/default"/>
    <dgm:cxn modelId="{18A8DB99-73C1-492F-BB51-BDAC1F6786FF}" type="presParOf" srcId="{31B8BD10-0BCE-4E17-A737-683C61D8F808}" destId="{596A4CF5-3186-4F39-AD08-F37DA3C25085}" srcOrd="7" destOrd="0" presId="urn:microsoft.com/office/officeart/2005/8/layout/default"/>
    <dgm:cxn modelId="{65809B47-195E-46D6-8E37-A0BD1DD98AC6}" type="presParOf" srcId="{31B8BD10-0BCE-4E17-A737-683C61D8F808}" destId="{72BEB272-3C67-445D-A389-63FD6FF6E8DB}" srcOrd="8" destOrd="0" presId="urn:microsoft.com/office/officeart/2005/8/layout/default"/>
    <dgm:cxn modelId="{C72DE525-C296-4D7C-8415-F3BA3F6D48C7}" type="presParOf" srcId="{31B8BD10-0BCE-4E17-A737-683C61D8F808}" destId="{6BFAE660-A4B6-4006-BB4D-C596C83770EC}" srcOrd="9" destOrd="0" presId="urn:microsoft.com/office/officeart/2005/8/layout/default"/>
    <dgm:cxn modelId="{2D22C977-7628-4EA4-B7EF-396EDE9C7809}" type="presParOf" srcId="{31B8BD10-0BCE-4E17-A737-683C61D8F808}" destId="{EEC1D9BC-6012-4508-82A4-74564A571754}" srcOrd="10" destOrd="0" presId="urn:microsoft.com/office/officeart/2005/8/layout/default"/>
    <dgm:cxn modelId="{176BA0E9-5B83-4829-8D31-FDDD3B11B141}" type="presParOf" srcId="{31B8BD10-0BCE-4E17-A737-683C61D8F808}" destId="{59ECF874-4B37-4661-BDD7-54900B2B55C7}" srcOrd="11" destOrd="0" presId="urn:microsoft.com/office/officeart/2005/8/layout/default"/>
    <dgm:cxn modelId="{FB18C9E8-C310-41DA-B744-AAAA25B9C787}" type="presParOf" srcId="{31B8BD10-0BCE-4E17-A737-683C61D8F808}" destId="{856E3678-DA83-4464-B61B-A60558AD16A1}" srcOrd="12" destOrd="0" presId="urn:microsoft.com/office/officeart/2005/8/layout/default"/>
    <dgm:cxn modelId="{D8EF64AE-1045-424D-B755-349EC381A9E7}" type="presParOf" srcId="{31B8BD10-0BCE-4E17-A737-683C61D8F808}" destId="{1D8F1448-7DCB-4A01-9971-323BA86701D2}" srcOrd="13" destOrd="0" presId="urn:microsoft.com/office/officeart/2005/8/layout/default"/>
    <dgm:cxn modelId="{70D70A87-A1B6-47D2-9649-66BD0DA3D40E}" type="presParOf" srcId="{31B8BD10-0BCE-4E17-A737-683C61D8F808}" destId="{BAB3F6F0-FD0C-4221-9496-31CC37332AA1}" srcOrd="14" destOrd="0" presId="urn:microsoft.com/office/officeart/2005/8/layout/default"/>
    <dgm:cxn modelId="{7C7FC1CC-CC87-44E0-9D5A-60DE93ED6868}" type="presParOf" srcId="{31B8BD10-0BCE-4E17-A737-683C61D8F808}" destId="{271272A4-0E0C-4679-B33F-FBF8D4613F82}" srcOrd="15" destOrd="0" presId="urn:microsoft.com/office/officeart/2005/8/layout/default"/>
    <dgm:cxn modelId="{D018ECAB-B408-46F0-A898-64210F78F7B9}" type="presParOf" srcId="{31B8BD10-0BCE-4E17-A737-683C61D8F808}" destId="{CB282925-1D77-4173-8772-8B825E0BB9D3}" srcOrd="16" destOrd="0" presId="urn:microsoft.com/office/officeart/2005/8/layout/default"/>
    <dgm:cxn modelId="{DF0DA0B6-2B99-4511-B71F-E390F5D7DB5F}" type="presParOf" srcId="{31B8BD10-0BCE-4E17-A737-683C61D8F808}" destId="{D809E42A-7126-4EF2-9EDA-7AB876327983}" srcOrd="17" destOrd="0" presId="urn:microsoft.com/office/officeart/2005/8/layout/default"/>
    <dgm:cxn modelId="{116EEEE2-7295-42EA-B60F-C274AD63399F}" type="presParOf" srcId="{31B8BD10-0BCE-4E17-A737-683C61D8F808}" destId="{44E613BF-83A5-4F65-A4DB-979B5B94A933}" srcOrd="18" destOrd="0" presId="urn:microsoft.com/office/officeart/2005/8/layout/default"/>
    <dgm:cxn modelId="{1584DB63-6CF6-48D0-A7B2-DA22757E6E2D}" type="presParOf" srcId="{31B8BD10-0BCE-4E17-A737-683C61D8F808}" destId="{053F152E-47D2-423E-8011-DB99A834D2C9}" srcOrd="19" destOrd="0" presId="urn:microsoft.com/office/officeart/2005/8/layout/default"/>
    <dgm:cxn modelId="{8D618C7B-250A-4B4C-A2D9-7ECCDE88DCF3}" type="presParOf" srcId="{31B8BD10-0BCE-4E17-A737-683C61D8F808}" destId="{D55B7852-FD3F-49EB-98E3-D50E72978938}" srcOrd="20" destOrd="0" presId="urn:microsoft.com/office/officeart/2005/8/layout/default"/>
    <dgm:cxn modelId="{334F98F8-2668-4634-97B5-85246D0A4D29}" type="presParOf" srcId="{31B8BD10-0BCE-4E17-A737-683C61D8F808}" destId="{98BAB1F2-2B7F-4CA0-80E2-7EC280C16590}" srcOrd="21" destOrd="0" presId="urn:microsoft.com/office/officeart/2005/8/layout/default"/>
    <dgm:cxn modelId="{8E0372EF-6247-467C-AB27-82851CBD0E2C}" type="presParOf" srcId="{31B8BD10-0BCE-4E17-A737-683C61D8F808}" destId="{1ABA8425-4610-4F9A-B998-522E8B7D3EFC}" srcOrd="22" destOrd="0" presId="urn:microsoft.com/office/officeart/2005/8/layout/default"/>
    <dgm:cxn modelId="{1D20E7DC-81ED-4242-A5D6-E1D7C8FF7B2C}" type="presParOf" srcId="{31B8BD10-0BCE-4E17-A737-683C61D8F808}" destId="{A8A16D70-2FB6-481A-98A3-2AC50E3FAD50}" srcOrd="23" destOrd="0" presId="urn:microsoft.com/office/officeart/2005/8/layout/default"/>
    <dgm:cxn modelId="{B1C824D2-740C-4311-B974-FE20F5C450BC}" type="presParOf" srcId="{31B8BD10-0BCE-4E17-A737-683C61D8F808}" destId="{56785C7C-5E8D-4AAF-867A-A9DDF899D8BE}" srcOrd="24" destOrd="0" presId="urn:microsoft.com/office/officeart/2005/8/layout/default"/>
    <dgm:cxn modelId="{871C3CEE-E195-464B-AFC0-BF4B186EAD0B}" type="presParOf" srcId="{31B8BD10-0BCE-4E17-A737-683C61D8F808}" destId="{4820A47C-483B-4B46-9400-9E667D2E4B49}" srcOrd="25" destOrd="0" presId="urn:microsoft.com/office/officeart/2005/8/layout/default"/>
    <dgm:cxn modelId="{E7DE99BB-E894-4AA9-A095-5EA9DA919D6E}" type="presParOf" srcId="{31B8BD10-0BCE-4E17-A737-683C61D8F808}" destId="{CBB35CF9-C1E2-4C88-B727-26BFBF89409F}" srcOrd="26" destOrd="0" presId="urn:microsoft.com/office/officeart/2005/8/layout/default"/>
    <dgm:cxn modelId="{724B6CE1-1825-4D33-A252-E359DC24CB76}" type="presParOf" srcId="{31B8BD10-0BCE-4E17-A737-683C61D8F808}" destId="{8D0A9E6A-82AB-4D16-A091-AC70BA7E1D28}" srcOrd="27" destOrd="0" presId="urn:microsoft.com/office/officeart/2005/8/layout/default"/>
    <dgm:cxn modelId="{A972FD54-5269-4788-82B1-1CDA0A84CA2F}" type="presParOf" srcId="{31B8BD10-0BCE-4E17-A737-683C61D8F808}" destId="{63E202B8-2F9B-43D5-A291-B426C9072F80}" srcOrd="28" destOrd="0" presId="urn:microsoft.com/office/officeart/2005/8/layout/default"/>
    <dgm:cxn modelId="{46E6CD12-09C4-4864-AAEA-93CEE9539127}" type="presParOf" srcId="{31B8BD10-0BCE-4E17-A737-683C61D8F808}" destId="{718BADCB-AE25-4613-B8E1-821C59B899DA}" srcOrd="29" destOrd="0" presId="urn:microsoft.com/office/officeart/2005/8/layout/default"/>
    <dgm:cxn modelId="{A510EFAC-5E74-4C99-93C3-20D48BF54F3B}" type="presParOf" srcId="{31B8BD10-0BCE-4E17-A737-683C61D8F808}" destId="{28A29E76-2E2C-4749-B4AF-EE66E22B2AF5}" srcOrd="30" destOrd="0" presId="urn:microsoft.com/office/officeart/2005/8/layout/default"/>
    <dgm:cxn modelId="{36C89EDB-58F6-48EE-8664-40FD093A7FAE}" type="presParOf" srcId="{31B8BD10-0BCE-4E17-A737-683C61D8F808}" destId="{7C6E90FB-E976-4205-9D97-E45AE7DF6F7C}" srcOrd="31" destOrd="0" presId="urn:microsoft.com/office/officeart/2005/8/layout/default"/>
    <dgm:cxn modelId="{75C4D911-B780-4F10-98AA-B7187730222D}" type="presParOf" srcId="{31B8BD10-0BCE-4E17-A737-683C61D8F808}" destId="{AD0804DE-98D5-4974-8822-028D7D2BFAF7}" srcOrd="3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E9EA0-407B-416D-90B0-4396CFDFB657}">
      <dsp:nvSpPr>
        <dsp:cNvPr id="0" name=""/>
        <dsp:cNvSpPr/>
      </dsp:nvSpPr>
      <dsp:spPr>
        <a:xfrm>
          <a:off x="0" y="36570"/>
          <a:ext cx="5175384" cy="2702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Isus je začet po Duhu Svetom. U trenutku njegova krštenja Duh ga potvrđuje kao Mesiju i vodi u pustinju. Kad se vraća iz pustinje, započinje propovijedati u snazi Duha. U sinagogi u Nazaretu naviješta Mesiju pomazanog Duhom Svetim.</a:t>
          </a:r>
        </a:p>
      </dsp:txBody>
      <dsp:txXfrm>
        <a:off x="131935" y="168505"/>
        <a:ext cx="4911514" cy="2438830"/>
      </dsp:txXfrm>
    </dsp:sp>
    <dsp:sp modelId="{0ACFAE0A-E15D-45E7-B134-BF7419E57EC2}">
      <dsp:nvSpPr>
        <dsp:cNvPr id="0" name=""/>
        <dsp:cNvSpPr/>
      </dsp:nvSpPr>
      <dsp:spPr>
        <a:xfrm>
          <a:off x="0" y="2796870"/>
          <a:ext cx="5175384" cy="27027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Na Posljednjoj večeri, milošću Duha Svetoga, Isus pretvara kruh u svoje Tijelo, a vino u svoju Krv. Tada obećava poslati Duha Svetoga učenicima. Uskrsnuće je djelo Duha Svetoga. Njegovo tijelo je proslavljeno i on postaje Uskrsli Gospodin. Snagom istoga Duha, apostoli postaju Kristovi svjedoci. Sve što su činili, činili su u snazi Duha Svetoga.</a:t>
          </a:r>
        </a:p>
      </dsp:txBody>
      <dsp:txXfrm>
        <a:off x="131935" y="2928805"/>
        <a:ext cx="4911514" cy="2438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93CF1-53A1-4799-8E0F-D7A2B28F2B23}">
      <dsp:nvSpPr>
        <dsp:cNvPr id="0" name=""/>
        <dsp:cNvSpPr/>
      </dsp:nvSpPr>
      <dsp:spPr>
        <a:xfrm>
          <a:off x="267832" y="55"/>
          <a:ext cx="1361302" cy="8167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Simboli Duha </a:t>
          </a:r>
          <a:r>
            <a:rPr lang="en-US" sz="2000" kern="1200" dirty="0" err="1"/>
            <a:t>Svetoga</a:t>
          </a:r>
          <a:r>
            <a:rPr lang="en-US" sz="2000" kern="1200" dirty="0"/>
            <a:t>:</a:t>
          </a:r>
        </a:p>
      </dsp:txBody>
      <dsp:txXfrm>
        <a:off x="267832" y="55"/>
        <a:ext cx="1361302" cy="816781"/>
      </dsp:txXfrm>
    </dsp:sp>
    <dsp:sp modelId="{50255F92-38C5-4D7F-84C5-9A36090DAD03}">
      <dsp:nvSpPr>
        <dsp:cNvPr id="0" name=""/>
        <dsp:cNvSpPr/>
      </dsp:nvSpPr>
      <dsp:spPr>
        <a:xfrm>
          <a:off x="1765265" y="55"/>
          <a:ext cx="1361302" cy="8167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- Voda (Iv 4,5–14)</a:t>
          </a:r>
        </a:p>
      </dsp:txBody>
      <dsp:txXfrm>
        <a:off x="1765265" y="55"/>
        <a:ext cx="1361302" cy="816781"/>
      </dsp:txXfrm>
    </dsp:sp>
    <dsp:sp modelId="{F55C50D3-D02C-4E52-919C-E5F02A6DEFEE}">
      <dsp:nvSpPr>
        <dsp:cNvPr id="0" name=""/>
        <dsp:cNvSpPr/>
      </dsp:nvSpPr>
      <dsp:spPr>
        <a:xfrm>
          <a:off x="3262698" y="55"/>
          <a:ext cx="1361302" cy="8167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- Pomazanje (Lk 4,18–19)</a:t>
          </a:r>
        </a:p>
      </dsp:txBody>
      <dsp:txXfrm>
        <a:off x="3262698" y="55"/>
        <a:ext cx="1361302" cy="816781"/>
      </dsp:txXfrm>
    </dsp:sp>
    <dsp:sp modelId="{8050F2DC-3B0A-4931-934F-5DDFBFE4866F}">
      <dsp:nvSpPr>
        <dsp:cNvPr id="0" name=""/>
        <dsp:cNvSpPr/>
      </dsp:nvSpPr>
      <dsp:spPr>
        <a:xfrm>
          <a:off x="4762650" y="55"/>
          <a:ext cx="1361302" cy="8167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- Oganj (Lk 3,16)</a:t>
          </a:r>
        </a:p>
      </dsp:txBody>
      <dsp:txXfrm>
        <a:off x="4762650" y="55"/>
        <a:ext cx="1361302" cy="816781"/>
      </dsp:txXfrm>
    </dsp:sp>
    <dsp:sp modelId="{72BEB272-3C67-445D-A389-63FD6FF6E8DB}">
      <dsp:nvSpPr>
        <dsp:cNvPr id="0" name=""/>
        <dsp:cNvSpPr/>
      </dsp:nvSpPr>
      <dsp:spPr>
        <a:xfrm>
          <a:off x="6260083" y="55"/>
          <a:ext cx="1361302" cy="8167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- Oblak i svjetlo (Izl 13;8–34:35)</a:t>
          </a:r>
        </a:p>
      </dsp:txBody>
      <dsp:txXfrm>
        <a:off x="6260083" y="55"/>
        <a:ext cx="1361302" cy="816781"/>
      </dsp:txXfrm>
    </dsp:sp>
    <dsp:sp modelId="{EEC1D9BC-6012-4508-82A4-74564A571754}">
      <dsp:nvSpPr>
        <dsp:cNvPr id="0" name=""/>
        <dsp:cNvSpPr/>
      </dsp:nvSpPr>
      <dsp:spPr>
        <a:xfrm>
          <a:off x="267832" y="952968"/>
          <a:ext cx="1361302" cy="8167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- Pečat (Ef 1,13)</a:t>
          </a:r>
        </a:p>
      </dsp:txBody>
      <dsp:txXfrm>
        <a:off x="267832" y="952968"/>
        <a:ext cx="1361302" cy="816781"/>
      </dsp:txXfrm>
    </dsp:sp>
    <dsp:sp modelId="{856E3678-DA83-4464-B61B-A60558AD16A1}">
      <dsp:nvSpPr>
        <dsp:cNvPr id="0" name=""/>
        <dsp:cNvSpPr/>
      </dsp:nvSpPr>
      <dsp:spPr>
        <a:xfrm>
          <a:off x="1765265" y="952968"/>
          <a:ext cx="1361302" cy="8167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- Ruka (Mk 6,5)</a:t>
          </a:r>
        </a:p>
      </dsp:txBody>
      <dsp:txXfrm>
        <a:off x="1765265" y="952968"/>
        <a:ext cx="1361302" cy="816781"/>
      </dsp:txXfrm>
    </dsp:sp>
    <dsp:sp modelId="{BAB3F6F0-FD0C-4221-9496-31CC37332AA1}">
      <dsp:nvSpPr>
        <dsp:cNvPr id="0" name=""/>
        <dsp:cNvSpPr/>
      </dsp:nvSpPr>
      <dsp:spPr>
        <a:xfrm>
          <a:off x="3265216" y="952968"/>
          <a:ext cx="1361302" cy="8167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- Prst (Lk 11,20)</a:t>
          </a:r>
        </a:p>
      </dsp:txBody>
      <dsp:txXfrm>
        <a:off x="3265216" y="952968"/>
        <a:ext cx="1361302" cy="816781"/>
      </dsp:txXfrm>
    </dsp:sp>
    <dsp:sp modelId="{CB282925-1D77-4173-8772-8B825E0BB9D3}">
      <dsp:nvSpPr>
        <dsp:cNvPr id="0" name=""/>
        <dsp:cNvSpPr/>
      </dsp:nvSpPr>
      <dsp:spPr>
        <a:xfrm>
          <a:off x="4762650" y="952968"/>
          <a:ext cx="1361302" cy="8167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- Golub (Mt 3,16)</a:t>
          </a:r>
        </a:p>
      </dsp:txBody>
      <dsp:txXfrm>
        <a:off x="4762650" y="952968"/>
        <a:ext cx="1361302" cy="816781"/>
      </dsp:txXfrm>
    </dsp:sp>
    <dsp:sp modelId="{44E613BF-83A5-4F65-A4DB-979B5B94A933}">
      <dsp:nvSpPr>
        <dsp:cNvPr id="0" name=""/>
        <dsp:cNvSpPr/>
      </dsp:nvSpPr>
      <dsp:spPr>
        <a:xfrm>
          <a:off x="6260083" y="952968"/>
          <a:ext cx="1361302" cy="8167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- Vjetar (Iv 3,8)</a:t>
          </a:r>
        </a:p>
      </dsp:txBody>
      <dsp:txXfrm>
        <a:off x="6260083" y="952968"/>
        <a:ext cx="1361302" cy="816781"/>
      </dsp:txXfrm>
    </dsp:sp>
    <dsp:sp modelId="{D55B7852-FD3F-49EB-98E3-D50E72978938}">
      <dsp:nvSpPr>
        <dsp:cNvPr id="0" name=""/>
        <dsp:cNvSpPr/>
      </dsp:nvSpPr>
      <dsp:spPr>
        <a:xfrm>
          <a:off x="267832" y="1905880"/>
          <a:ext cx="1361302" cy="8167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Atributi Duha Svetoga:</a:t>
          </a:r>
        </a:p>
      </dsp:txBody>
      <dsp:txXfrm>
        <a:off x="267832" y="1905880"/>
        <a:ext cx="1361302" cy="816781"/>
      </dsp:txXfrm>
    </dsp:sp>
    <dsp:sp modelId="{1ABA8425-4610-4F9A-B998-522E8B7D3EFC}">
      <dsp:nvSpPr>
        <dsp:cNvPr id="0" name=""/>
        <dsp:cNvSpPr/>
      </dsp:nvSpPr>
      <dsp:spPr>
        <a:xfrm>
          <a:off x="1765265" y="1905880"/>
          <a:ext cx="1361302" cy="8167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- Vječan (Heb 9,14)</a:t>
          </a:r>
        </a:p>
      </dsp:txBody>
      <dsp:txXfrm>
        <a:off x="1765265" y="1905880"/>
        <a:ext cx="1361302" cy="816781"/>
      </dsp:txXfrm>
    </dsp:sp>
    <dsp:sp modelId="{56785C7C-5E8D-4AAF-867A-A9DDF899D8BE}">
      <dsp:nvSpPr>
        <dsp:cNvPr id="0" name=""/>
        <dsp:cNvSpPr/>
      </dsp:nvSpPr>
      <dsp:spPr>
        <a:xfrm>
          <a:off x="3265216" y="1905880"/>
          <a:ext cx="1361302" cy="8167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- Svemoguć (Lk 1,35)</a:t>
          </a:r>
        </a:p>
      </dsp:txBody>
      <dsp:txXfrm>
        <a:off x="3265216" y="1905880"/>
        <a:ext cx="1361302" cy="816781"/>
      </dsp:txXfrm>
    </dsp:sp>
    <dsp:sp modelId="{CBB35CF9-C1E2-4C88-B727-26BFBF89409F}">
      <dsp:nvSpPr>
        <dsp:cNvPr id="0" name=""/>
        <dsp:cNvSpPr/>
      </dsp:nvSpPr>
      <dsp:spPr>
        <a:xfrm>
          <a:off x="4762650" y="1905880"/>
          <a:ext cx="1361302" cy="8167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- Sveprisutan (Ps 139)</a:t>
          </a:r>
        </a:p>
      </dsp:txBody>
      <dsp:txXfrm>
        <a:off x="4762650" y="1905880"/>
        <a:ext cx="1361302" cy="816781"/>
      </dsp:txXfrm>
    </dsp:sp>
    <dsp:sp modelId="{63E202B8-2F9B-43D5-A291-B426C9072F80}">
      <dsp:nvSpPr>
        <dsp:cNvPr id="0" name=""/>
        <dsp:cNvSpPr/>
      </dsp:nvSpPr>
      <dsp:spPr>
        <a:xfrm>
          <a:off x="6257565" y="1905880"/>
          <a:ext cx="1361302" cy="8167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- Sveznajući (1 Kor 2,10)</a:t>
          </a:r>
        </a:p>
      </dsp:txBody>
      <dsp:txXfrm>
        <a:off x="6257565" y="1905880"/>
        <a:ext cx="1361302" cy="816781"/>
      </dsp:txXfrm>
    </dsp:sp>
    <dsp:sp modelId="{28A29E76-2E2C-4749-B4AF-EE66E22B2AF5}">
      <dsp:nvSpPr>
        <dsp:cNvPr id="0" name=""/>
        <dsp:cNvSpPr/>
      </dsp:nvSpPr>
      <dsp:spPr>
        <a:xfrm>
          <a:off x="235977" y="2863133"/>
          <a:ext cx="1361302" cy="8167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- </a:t>
          </a:r>
          <a:r>
            <a:rPr lang="en-US" sz="2000" kern="1200" dirty="0" err="1"/>
            <a:t>Onaj</a:t>
          </a:r>
          <a:r>
            <a:rPr lang="en-US" sz="2000" kern="1200" dirty="0"/>
            <a:t> koji </a:t>
          </a:r>
          <a:r>
            <a:rPr lang="en-US" sz="2000" kern="1200" dirty="0" err="1"/>
            <a:t>ljubi</a:t>
          </a:r>
          <a:r>
            <a:rPr lang="en-US" sz="2000" kern="1200" dirty="0"/>
            <a:t> (Rim 15,30)</a:t>
          </a:r>
        </a:p>
      </dsp:txBody>
      <dsp:txXfrm>
        <a:off x="235977" y="2863133"/>
        <a:ext cx="1361302" cy="816781"/>
      </dsp:txXfrm>
    </dsp:sp>
    <dsp:sp modelId="{AD0804DE-98D5-4974-8822-028D7D2BFAF7}">
      <dsp:nvSpPr>
        <dsp:cNvPr id="0" name=""/>
        <dsp:cNvSpPr/>
      </dsp:nvSpPr>
      <dsp:spPr>
        <a:xfrm>
          <a:off x="1758880" y="2858792"/>
          <a:ext cx="5866371" cy="13180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Kada </a:t>
          </a:r>
          <a:r>
            <a:rPr lang="en-US" sz="1600" kern="1200" dirty="0" err="1"/>
            <a:t>dođu</a:t>
          </a:r>
          <a:r>
            <a:rPr lang="en-US" sz="1600" kern="1200" dirty="0"/>
            <a:t> male </a:t>
          </a:r>
          <a:r>
            <a:rPr lang="en-US" sz="1600" kern="1200" dirty="0" err="1"/>
            <a:t>žalosti</a:t>
          </a:r>
          <a:r>
            <a:rPr lang="en-US" sz="1600" kern="1200" dirty="0"/>
            <a:t> i </a:t>
          </a:r>
          <a:r>
            <a:rPr lang="en-US" sz="1600" kern="1200" dirty="0" err="1"/>
            <a:t>razočaranja</a:t>
          </a:r>
          <a:r>
            <a:rPr lang="en-US" sz="1600" kern="1200" dirty="0"/>
            <a:t>, </a:t>
          </a:r>
          <a:r>
            <a:rPr lang="en-US" sz="1600" kern="1200" dirty="0" err="1"/>
            <a:t>obično</a:t>
          </a:r>
          <a:r>
            <a:rPr lang="en-US" sz="1600" kern="1200" dirty="0"/>
            <a:t> </a:t>
          </a:r>
          <a:r>
            <a:rPr lang="en-US" sz="1600" kern="1200" dirty="0" err="1"/>
            <a:t>ih</a:t>
          </a:r>
          <a:r>
            <a:rPr lang="en-US" sz="1600" kern="1200" dirty="0"/>
            <a:t> </a:t>
          </a:r>
          <a:r>
            <a:rPr lang="en-US" sz="1600" kern="1200" dirty="0" err="1"/>
            <a:t>prevladamo</a:t>
          </a:r>
          <a:r>
            <a:rPr lang="en-US" sz="1600" kern="1200" dirty="0"/>
            <a:t> </a:t>
          </a:r>
          <a:r>
            <a:rPr lang="en-US" sz="1600" kern="1200" dirty="0" err="1"/>
            <a:t>nekom</a:t>
          </a:r>
          <a:r>
            <a:rPr lang="en-US" sz="1600" kern="1200" dirty="0"/>
            <a:t> </a:t>
          </a:r>
          <a:r>
            <a:rPr lang="en-US" sz="1600" kern="1200" dirty="0" err="1"/>
            <a:t>razonodom</a:t>
          </a:r>
          <a:r>
            <a:rPr lang="en-US" sz="1600" kern="1200" dirty="0"/>
            <a:t>. Ali pred </a:t>
          </a:r>
          <a:r>
            <a:rPr lang="en-US" sz="1600" kern="1200" dirty="0" err="1"/>
            <a:t>velikim</a:t>
          </a:r>
          <a:r>
            <a:rPr lang="en-US" sz="1600" kern="1200" dirty="0"/>
            <a:t> </a:t>
          </a:r>
          <a:r>
            <a:rPr lang="en-US" sz="1600" kern="1200" dirty="0" err="1"/>
            <a:t>žalostima</a:t>
          </a:r>
          <a:r>
            <a:rPr lang="en-US" sz="1600" kern="1200" dirty="0"/>
            <a:t> </a:t>
          </a:r>
          <a:r>
            <a:rPr lang="en-US" sz="1600" kern="1200" dirty="0" err="1"/>
            <a:t>osjećamo</a:t>
          </a:r>
          <a:r>
            <a:rPr lang="en-US" sz="1600" kern="1200" dirty="0"/>
            <a:t> se </a:t>
          </a:r>
          <a:r>
            <a:rPr lang="en-US" sz="1600" kern="1200" dirty="0" err="1"/>
            <a:t>nemoćno</a:t>
          </a:r>
          <a:r>
            <a:rPr lang="en-US" sz="1600" kern="1200" dirty="0"/>
            <a:t>. </a:t>
          </a:r>
          <a:r>
            <a:rPr lang="en-US" sz="1600" kern="1200" dirty="0" err="1"/>
            <a:t>Nažalost</a:t>
          </a:r>
          <a:r>
            <a:rPr lang="en-US" sz="1600" kern="1200" dirty="0"/>
            <a:t>, </a:t>
          </a:r>
          <a:r>
            <a:rPr lang="en-US" sz="1600" kern="1200" dirty="0" err="1"/>
            <a:t>mnogi</a:t>
          </a:r>
          <a:r>
            <a:rPr lang="en-US" sz="1600" kern="1200" dirty="0"/>
            <a:t> </a:t>
          </a:r>
          <a:r>
            <a:rPr lang="en-US" sz="1600" kern="1200" dirty="0" err="1"/>
            <a:t>mladi</a:t>
          </a:r>
          <a:r>
            <a:rPr lang="en-US" sz="1600" kern="1200" dirty="0"/>
            <a:t> </a:t>
          </a:r>
          <a:r>
            <a:rPr lang="en-US" sz="1600" kern="1200" dirty="0" err="1"/>
            <a:t>traže</a:t>
          </a:r>
          <a:r>
            <a:rPr lang="en-US" sz="1600" kern="1200" dirty="0"/>
            <a:t> </a:t>
          </a:r>
          <a:r>
            <a:rPr lang="en-US" sz="1600" kern="1200" dirty="0" err="1"/>
            <a:t>utjehu</a:t>
          </a:r>
          <a:r>
            <a:rPr lang="en-US" sz="1600" kern="1200" dirty="0"/>
            <a:t> </a:t>
          </a:r>
          <a:r>
            <a:rPr lang="en-US" sz="1600" kern="1200" dirty="0" err="1"/>
            <a:t>na</a:t>
          </a:r>
          <a:r>
            <a:rPr lang="en-US" sz="1600" kern="1200" dirty="0"/>
            <a:t> </a:t>
          </a:r>
          <a:r>
            <a:rPr lang="en-US" sz="1600" kern="1200" dirty="0" err="1"/>
            <a:t>pogrešnim</a:t>
          </a:r>
          <a:r>
            <a:rPr lang="en-US" sz="1600" kern="1200" dirty="0"/>
            <a:t> </a:t>
          </a:r>
          <a:r>
            <a:rPr lang="en-US" sz="1600" kern="1200" dirty="0" err="1"/>
            <a:t>mjestima</a:t>
          </a:r>
          <a:r>
            <a:rPr lang="en-US" sz="1600" kern="1200" dirty="0"/>
            <a:t>. Duh Sveti </a:t>
          </a:r>
          <a:r>
            <a:rPr lang="en-US" sz="1600" kern="1200" dirty="0" err="1"/>
            <a:t>pruža</a:t>
          </a:r>
          <a:r>
            <a:rPr lang="en-US" sz="1600" kern="1200" dirty="0"/>
            <a:t> </a:t>
          </a:r>
          <a:r>
            <a:rPr lang="en-US" sz="1600" kern="1200" dirty="0" err="1"/>
            <a:t>pravu</a:t>
          </a:r>
          <a:r>
            <a:rPr lang="en-US" sz="1600" kern="1200" dirty="0"/>
            <a:t> </a:t>
          </a:r>
          <a:r>
            <a:rPr lang="en-US" sz="1600" kern="1200" dirty="0" err="1"/>
            <a:t>utjehu</a:t>
          </a:r>
          <a:r>
            <a:rPr lang="en-US" sz="1600" kern="1200" dirty="0"/>
            <a:t>. </a:t>
          </a:r>
          <a:r>
            <a:rPr lang="en-US" sz="1600" kern="1200" dirty="0" err="1"/>
            <a:t>Uvijek</a:t>
          </a:r>
          <a:r>
            <a:rPr lang="en-US" sz="1600" kern="1200" dirty="0"/>
            <a:t> </a:t>
          </a:r>
          <a:r>
            <a:rPr lang="en-US" sz="1600" kern="1200" dirty="0" err="1"/>
            <a:t>kada</a:t>
          </a:r>
          <a:r>
            <a:rPr lang="en-US" sz="1600" kern="1200" dirty="0"/>
            <a:t> je </a:t>
          </a:r>
          <a:r>
            <a:rPr lang="en-US" sz="1600" kern="1200" dirty="0" err="1"/>
            <a:t>teško</a:t>
          </a:r>
          <a:r>
            <a:rPr lang="en-US" sz="1600" kern="1200" dirty="0"/>
            <a:t>, </a:t>
          </a:r>
          <a:r>
            <a:rPr lang="en-US" sz="1600" kern="1200" dirty="0" err="1"/>
            <a:t>obratimo</a:t>
          </a:r>
          <a:r>
            <a:rPr lang="en-US" sz="1600" kern="1200" dirty="0"/>
            <a:t> mu se.</a:t>
          </a:r>
        </a:p>
      </dsp:txBody>
      <dsp:txXfrm>
        <a:off x="1758880" y="2858792"/>
        <a:ext cx="5866371" cy="1318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paullew/1103809343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nc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intables.com/model/44872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 descr="Slika na kojoj se prikazuje Jantar, svjetlo&#10;&#10;Sadržaj generiran umjetnom inteligencijom može biti netočan.">
            <a:extLst>
              <a:ext uri="{FF2B5EF4-FFF2-40B4-BE49-F238E27FC236}">
                <a16:creationId xmlns:a16="http://schemas.microsoft.com/office/drawing/2014/main" id="{C323F42B-2B20-954F-A45F-5E6FA328A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447" t="9091" r="29916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7450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85" y="1122363"/>
            <a:ext cx="301752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  <a:defRPr sz="4400"/>
            </a:pPr>
            <a:r>
              <a:rPr lang="en-US" sz="4200"/>
              <a:t>Duh Sveti i Presveto Trojstvo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B91B0941-13BC-8F84-5591-1EAA4C142896}"/>
              </a:ext>
            </a:extLst>
          </p:cNvPr>
          <p:cNvSpPr txBox="1"/>
          <p:nvPr/>
        </p:nvSpPr>
        <p:spPr>
          <a:xfrm>
            <a:off x="6865812" y="6657945"/>
            <a:ext cx="227818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://www.flickr.com/photos/paullew/1103809343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hr-HR" sz="7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0B3937-2B43-C53E-5108-D70847DD8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99B428-F740-751F-6B7D-04C105579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hr-HR" sz="4700"/>
              <a:t>Duh Božji u Isusovu životu</a:t>
            </a:r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273" y="3379"/>
                  <a:pt x="4480768" y="9289"/>
                  <a:pt x="4480560" y="13716"/>
                </a:cubicBezTo>
                <a:cubicBezTo>
                  <a:pt x="4314132" y="10352"/>
                  <a:pt x="4028383" y="32060"/>
                  <a:pt x="3840480" y="13716"/>
                </a:cubicBezTo>
                <a:cubicBezTo>
                  <a:pt x="3652577" y="-4628"/>
                  <a:pt x="3547615" y="-1724"/>
                  <a:pt x="3290011" y="13716"/>
                </a:cubicBezTo>
                <a:cubicBezTo>
                  <a:pt x="3032407" y="29156"/>
                  <a:pt x="2830268" y="4147"/>
                  <a:pt x="2560320" y="13716"/>
                </a:cubicBezTo>
                <a:cubicBezTo>
                  <a:pt x="2290372" y="23285"/>
                  <a:pt x="2147422" y="2156"/>
                  <a:pt x="1965046" y="13716"/>
                </a:cubicBezTo>
                <a:cubicBezTo>
                  <a:pt x="1782670" y="25276"/>
                  <a:pt x="1689791" y="36108"/>
                  <a:pt x="1459382" y="13716"/>
                </a:cubicBezTo>
                <a:cubicBezTo>
                  <a:pt x="1228973" y="-8676"/>
                  <a:pt x="915486" y="31929"/>
                  <a:pt x="774497" y="13716"/>
                </a:cubicBezTo>
                <a:cubicBezTo>
                  <a:pt x="633508" y="-4497"/>
                  <a:pt x="361442" y="-15679"/>
                  <a:pt x="0" y="13716"/>
                </a:cubicBezTo>
                <a:cubicBezTo>
                  <a:pt x="-362" y="8190"/>
                  <a:pt x="-434" y="6098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0360" y="3832"/>
                  <a:pt x="4481152" y="9314"/>
                  <a:pt x="4480560" y="13716"/>
                </a:cubicBezTo>
                <a:cubicBezTo>
                  <a:pt x="4279652" y="-11422"/>
                  <a:pt x="4200762" y="36994"/>
                  <a:pt x="3930091" y="13716"/>
                </a:cubicBezTo>
                <a:cubicBezTo>
                  <a:pt x="3659420" y="-9562"/>
                  <a:pt x="3456052" y="17722"/>
                  <a:pt x="3290011" y="13716"/>
                </a:cubicBezTo>
                <a:cubicBezTo>
                  <a:pt x="3123970" y="9710"/>
                  <a:pt x="2882392" y="28246"/>
                  <a:pt x="2649931" y="13716"/>
                </a:cubicBezTo>
                <a:cubicBezTo>
                  <a:pt x="2417470" y="-814"/>
                  <a:pt x="2238426" y="2765"/>
                  <a:pt x="2054657" y="13716"/>
                </a:cubicBezTo>
                <a:cubicBezTo>
                  <a:pt x="1870888" y="24667"/>
                  <a:pt x="1566368" y="40468"/>
                  <a:pt x="1324966" y="13716"/>
                </a:cubicBezTo>
                <a:cubicBezTo>
                  <a:pt x="1083564" y="-13036"/>
                  <a:pt x="787410" y="6374"/>
                  <a:pt x="595274" y="13716"/>
                </a:cubicBezTo>
                <a:cubicBezTo>
                  <a:pt x="403138" y="21058"/>
                  <a:pt x="169622" y="5927"/>
                  <a:pt x="0" y="13716"/>
                </a:cubicBezTo>
                <a:cubicBezTo>
                  <a:pt x="-475" y="8699"/>
                  <a:pt x="-565" y="440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2624A-64F2-924A-3AA8-65F6D4DE1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813" y="552090"/>
            <a:ext cx="5220529" cy="6084683"/>
          </a:xfrm>
        </p:spPr>
        <p:txBody>
          <a:bodyPr anchor="ctr">
            <a:normAutofit fontScale="92500" lnSpcReduction="20000"/>
          </a:bodyPr>
          <a:lstStyle/>
          <a:p>
            <a:r>
              <a:rPr lang="hr-HR" sz="2800" dirty="0"/>
              <a:t>Isti Duh Božji koji je djelovao u Starom zavjetu djeluje i u Novom zavjetu. Razlika je u načinu njegova očitovanja. Nekada se otkrivao po odabranim ljudima, a novozavjetna novost vezana je uz osobu Isusa Krista. Duh Sveti u njemu prebiva u punini. On ga u potpunosti objavljuje i obećava.</a:t>
            </a:r>
          </a:p>
          <a:p>
            <a:endParaRPr lang="hr-HR" sz="2800" dirty="0"/>
          </a:p>
          <a:p>
            <a:r>
              <a:rPr lang="hr-HR" sz="2800" dirty="0"/>
              <a:t>Duh Sveti ima presudnu ulogu u Isusovu dolasku na svijet. Prisutan je u događajima i osobama koje pripremaju Isusov dolazak: Ivanu Krstitelju, Elizabeti, Zahariji i Šimunu. Duh Sveti po njima djeluje i najavljuje Isusa.</a:t>
            </a:r>
          </a:p>
        </p:txBody>
      </p:sp>
    </p:spTree>
    <p:extLst>
      <p:ext uri="{BB962C8B-B14F-4D97-AF65-F5344CB8AC3E}">
        <p14:creationId xmlns:p14="http://schemas.microsoft.com/office/powerpoint/2010/main" val="3067060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hr-HR" sz="4700"/>
              <a:t>Duh Božji u Isusovu životu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79F07F-0D1A-3F9D-E9E4-43EAC7F9EE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37264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it-IT" sz="4700">
                <a:solidFill>
                  <a:schemeClr val="bg1"/>
                </a:solidFill>
              </a:rPr>
              <a:t>Simboli i atributi Duha Svetoga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9" y="1681544"/>
            <a:ext cx="7269480" cy="18288"/>
          </a:xfrm>
          <a:custGeom>
            <a:avLst/>
            <a:gdLst>
              <a:gd name="connsiteX0" fmla="*/ 0 w 7269480"/>
              <a:gd name="connsiteY0" fmla="*/ 0 h 18288"/>
              <a:gd name="connsiteX1" fmla="*/ 733557 w 7269480"/>
              <a:gd name="connsiteY1" fmla="*/ 0 h 18288"/>
              <a:gd name="connsiteX2" fmla="*/ 1249029 w 7269480"/>
              <a:gd name="connsiteY2" fmla="*/ 0 h 18288"/>
              <a:gd name="connsiteX3" fmla="*/ 1764501 w 7269480"/>
              <a:gd name="connsiteY3" fmla="*/ 0 h 18288"/>
              <a:gd name="connsiteX4" fmla="*/ 2207278 w 7269480"/>
              <a:gd name="connsiteY4" fmla="*/ 0 h 18288"/>
              <a:gd name="connsiteX5" fmla="*/ 3013530 w 7269480"/>
              <a:gd name="connsiteY5" fmla="*/ 0 h 18288"/>
              <a:gd name="connsiteX6" fmla="*/ 3819781 w 7269480"/>
              <a:gd name="connsiteY6" fmla="*/ 0 h 18288"/>
              <a:gd name="connsiteX7" fmla="*/ 4626033 w 7269480"/>
              <a:gd name="connsiteY7" fmla="*/ 0 h 18288"/>
              <a:gd name="connsiteX8" fmla="*/ 5068810 w 7269480"/>
              <a:gd name="connsiteY8" fmla="*/ 0 h 18288"/>
              <a:gd name="connsiteX9" fmla="*/ 5656977 w 7269480"/>
              <a:gd name="connsiteY9" fmla="*/ 0 h 18288"/>
              <a:gd name="connsiteX10" fmla="*/ 6099755 w 7269480"/>
              <a:gd name="connsiteY10" fmla="*/ 0 h 18288"/>
              <a:gd name="connsiteX11" fmla="*/ 7269480 w 7269480"/>
              <a:gd name="connsiteY11" fmla="*/ 0 h 18288"/>
              <a:gd name="connsiteX12" fmla="*/ 7269480 w 7269480"/>
              <a:gd name="connsiteY12" fmla="*/ 18288 h 18288"/>
              <a:gd name="connsiteX13" fmla="*/ 6463229 w 7269480"/>
              <a:gd name="connsiteY13" fmla="*/ 18288 h 18288"/>
              <a:gd name="connsiteX14" fmla="*/ 6020451 w 7269480"/>
              <a:gd name="connsiteY14" fmla="*/ 18288 h 18288"/>
              <a:gd name="connsiteX15" fmla="*/ 5504979 w 7269480"/>
              <a:gd name="connsiteY15" fmla="*/ 18288 h 18288"/>
              <a:gd name="connsiteX16" fmla="*/ 4989507 w 7269480"/>
              <a:gd name="connsiteY16" fmla="*/ 18288 h 18288"/>
              <a:gd name="connsiteX17" fmla="*/ 4474035 w 7269480"/>
              <a:gd name="connsiteY17" fmla="*/ 18288 h 18288"/>
              <a:gd name="connsiteX18" fmla="*/ 3958562 w 7269480"/>
              <a:gd name="connsiteY18" fmla="*/ 18288 h 18288"/>
              <a:gd name="connsiteX19" fmla="*/ 3443090 w 7269480"/>
              <a:gd name="connsiteY19" fmla="*/ 18288 h 18288"/>
              <a:gd name="connsiteX20" fmla="*/ 2709533 w 7269480"/>
              <a:gd name="connsiteY20" fmla="*/ 18288 h 18288"/>
              <a:gd name="connsiteX21" fmla="*/ 2194061 w 7269480"/>
              <a:gd name="connsiteY21" fmla="*/ 18288 h 18288"/>
              <a:gd name="connsiteX22" fmla="*/ 1751284 w 7269480"/>
              <a:gd name="connsiteY22" fmla="*/ 18288 h 18288"/>
              <a:gd name="connsiteX23" fmla="*/ 1163117 w 7269480"/>
              <a:gd name="connsiteY23" fmla="*/ 18288 h 18288"/>
              <a:gd name="connsiteX24" fmla="*/ 0 w 7269480"/>
              <a:gd name="connsiteY24" fmla="*/ 18288 h 18288"/>
              <a:gd name="connsiteX25" fmla="*/ 0 w 7269480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269480" h="18288" fill="none" extrusionOk="0">
                <a:moveTo>
                  <a:pt x="0" y="0"/>
                </a:moveTo>
                <a:cubicBezTo>
                  <a:pt x="252138" y="-34015"/>
                  <a:pt x="430162" y="27723"/>
                  <a:pt x="733557" y="0"/>
                </a:cubicBezTo>
                <a:cubicBezTo>
                  <a:pt x="1036952" y="-27723"/>
                  <a:pt x="1017222" y="-19248"/>
                  <a:pt x="1249029" y="0"/>
                </a:cubicBezTo>
                <a:cubicBezTo>
                  <a:pt x="1480836" y="19248"/>
                  <a:pt x="1642747" y="25626"/>
                  <a:pt x="1764501" y="0"/>
                </a:cubicBezTo>
                <a:cubicBezTo>
                  <a:pt x="1886255" y="-25626"/>
                  <a:pt x="2079425" y="-7842"/>
                  <a:pt x="2207278" y="0"/>
                </a:cubicBezTo>
                <a:cubicBezTo>
                  <a:pt x="2335131" y="7842"/>
                  <a:pt x="2681832" y="37713"/>
                  <a:pt x="3013530" y="0"/>
                </a:cubicBezTo>
                <a:cubicBezTo>
                  <a:pt x="3345228" y="-37713"/>
                  <a:pt x="3481883" y="38779"/>
                  <a:pt x="3819781" y="0"/>
                </a:cubicBezTo>
                <a:cubicBezTo>
                  <a:pt x="4157679" y="-38779"/>
                  <a:pt x="4319607" y="-32632"/>
                  <a:pt x="4626033" y="0"/>
                </a:cubicBezTo>
                <a:cubicBezTo>
                  <a:pt x="4932459" y="32632"/>
                  <a:pt x="4944182" y="17568"/>
                  <a:pt x="5068810" y="0"/>
                </a:cubicBezTo>
                <a:cubicBezTo>
                  <a:pt x="5193438" y="-17568"/>
                  <a:pt x="5378174" y="-16107"/>
                  <a:pt x="5656977" y="0"/>
                </a:cubicBezTo>
                <a:cubicBezTo>
                  <a:pt x="5935780" y="16107"/>
                  <a:pt x="5910190" y="-15070"/>
                  <a:pt x="6099755" y="0"/>
                </a:cubicBezTo>
                <a:cubicBezTo>
                  <a:pt x="6289320" y="15070"/>
                  <a:pt x="6900837" y="-32203"/>
                  <a:pt x="7269480" y="0"/>
                </a:cubicBezTo>
                <a:cubicBezTo>
                  <a:pt x="7268614" y="7958"/>
                  <a:pt x="7270034" y="12943"/>
                  <a:pt x="7269480" y="18288"/>
                </a:cubicBezTo>
                <a:cubicBezTo>
                  <a:pt x="7078692" y="32307"/>
                  <a:pt x="6750249" y="10617"/>
                  <a:pt x="6463229" y="18288"/>
                </a:cubicBezTo>
                <a:cubicBezTo>
                  <a:pt x="6176209" y="25959"/>
                  <a:pt x="6203666" y="39135"/>
                  <a:pt x="6020451" y="18288"/>
                </a:cubicBezTo>
                <a:cubicBezTo>
                  <a:pt x="5837236" y="-2559"/>
                  <a:pt x="5688034" y="-3388"/>
                  <a:pt x="5504979" y="18288"/>
                </a:cubicBezTo>
                <a:cubicBezTo>
                  <a:pt x="5321924" y="39964"/>
                  <a:pt x="5191313" y="7061"/>
                  <a:pt x="4989507" y="18288"/>
                </a:cubicBezTo>
                <a:cubicBezTo>
                  <a:pt x="4787701" y="29515"/>
                  <a:pt x="4612238" y="34989"/>
                  <a:pt x="4474035" y="18288"/>
                </a:cubicBezTo>
                <a:cubicBezTo>
                  <a:pt x="4335832" y="1587"/>
                  <a:pt x="4094545" y="27267"/>
                  <a:pt x="3958562" y="18288"/>
                </a:cubicBezTo>
                <a:cubicBezTo>
                  <a:pt x="3822579" y="9309"/>
                  <a:pt x="3646287" y="-1530"/>
                  <a:pt x="3443090" y="18288"/>
                </a:cubicBezTo>
                <a:cubicBezTo>
                  <a:pt x="3239893" y="38106"/>
                  <a:pt x="3075699" y="9041"/>
                  <a:pt x="2709533" y="18288"/>
                </a:cubicBezTo>
                <a:cubicBezTo>
                  <a:pt x="2343367" y="27535"/>
                  <a:pt x="2428918" y="31018"/>
                  <a:pt x="2194061" y="18288"/>
                </a:cubicBezTo>
                <a:cubicBezTo>
                  <a:pt x="1959204" y="5558"/>
                  <a:pt x="1872298" y="17875"/>
                  <a:pt x="1751284" y="18288"/>
                </a:cubicBezTo>
                <a:cubicBezTo>
                  <a:pt x="1630270" y="18701"/>
                  <a:pt x="1443391" y="30083"/>
                  <a:pt x="1163117" y="18288"/>
                </a:cubicBezTo>
                <a:cubicBezTo>
                  <a:pt x="882843" y="6493"/>
                  <a:pt x="581151" y="4375"/>
                  <a:pt x="0" y="18288"/>
                </a:cubicBezTo>
                <a:cubicBezTo>
                  <a:pt x="493" y="10773"/>
                  <a:pt x="610" y="7338"/>
                  <a:pt x="0" y="0"/>
                </a:cubicBezTo>
                <a:close/>
              </a:path>
              <a:path w="7269480" h="18288" stroke="0" extrusionOk="0">
                <a:moveTo>
                  <a:pt x="0" y="0"/>
                </a:moveTo>
                <a:cubicBezTo>
                  <a:pt x="108514" y="-13627"/>
                  <a:pt x="358377" y="-21600"/>
                  <a:pt x="515472" y="0"/>
                </a:cubicBezTo>
                <a:cubicBezTo>
                  <a:pt x="672567" y="21600"/>
                  <a:pt x="740741" y="1149"/>
                  <a:pt x="958250" y="0"/>
                </a:cubicBezTo>
                <a:cubicBezTo>
                  <a:pt x="1175759" y="-1149"/>
                  <a:pt x="1323521" y="-14908"/>
                  <a:pt x="1473722" y="0"/>
                </a:cubicBezTo>
                <a:cubicBezTo>
                  <a:pt x="1623923" y="14908"/>
                  <a:pt x="1999682" y="13812"/>
                  <a:pt x="2134584" y="0"/>
                </a:cubicBezTo>
                <a:cubicBezTo>
                  <a:pt x="2269486" y="-13812"/>
                  <a:pt x="2558748" y="7617"/>
                  <a:pt x="2868140" y="0"/>
                </a:cubicBezTo>
                <a:cubicBezTo>
                  <a:pt x="3177532" y="-7617"/>
                  <a:pt x="3467796" y="3656"/>
                  <a:pt x="3674392" y="0"/>
                </a:cubicBezTo>
                <a:cubicBezTo>
                  <a:pt x="3880988" y="-3656"/>
                  <a:pt x="4101054" y="-15702"/>
                  <a:pt x="4480643" y="0"/>
                </a:cubicBezTo>
                <a:cubicBezTo>
                  <a:pt x="4860232" y="15702"/>
                  <a:pt x="4906779" y="-6670"/>
                  <a:pt x="5068810" y="0"/>
                </a:cubicBezTo>
                <a:cubicBezTo>
                  <a:pt x="5230841" y="6670"/>
                  <a:pt x="5495019" y="-21055"/>
                  <a:pt x="5802367" y="0"/>
                </a:cubicBezTo>
                <a:cubicBezTo>
                  <a:pt x="6109715" y="21055"/>
                  <a:pt x="6248383" y="9802"/>
                  <a:pt x="6463229" y="0"/>
                </a:cubicBezTo>
                <a:cubicBezTo>
                  <a:pt x="6678075" y="-9802"/>
                  <a:pt x="7063233" y="9440"/>
                  <a:pt x="7269480" y="0"/>
                </a:cubicBezTo>
                <a:cubicBezTo>
                  <a:pt x="7268794" y="7700"/>
                  <a:pt x="7268830" y="13442"/>
                  <a:pt x="7269480" y="18288"/>
                </a:cubicBezTo>
                <a:cubicBezTo>
                  <a:pt x="6950939" y="47121"/>
                  <a:pt x="6756956" y="13096"/>
                  <a:pt x="6608618" y="18288"/>
                </a:cubicBezTo>
                <a:cubicBezTo>
                  <a:pt x="6460280" y="23480"/>
                  <a:pt x="6230655" y="-1538"/>
                  <a:pt x="6020451" y="18288"/>
                </a:cubicBezTo>
                <a:cubicBezTo>
                  <a:pt x="5810247" y="38114"/>
                  <a:pt x="5619850" y="-10448"/>
                  <a:pt x="5432284" y="18288"/>
                </a:cubicBezTo>
                <a:cubicBezTo>
                  <a:pt x="5244718" y="47024"/>
                  <a:pt x="4984575" y="27926"/>
                  <a:pt x="4626033" y="18288"/>
                </a:cubicBezTo>
                <a:cubicBezTo>
                  <a:pt x="4267491" y="8650"/>
                  <a:pt x="4240108" y="40106"/>
                  <a:pt x="4110561" y="18288"/>
                </a:cubicBezTo>
                <a:cubicBezTo>
                  <a:pt x="3981014" y="-3530"/>
                  <a:pt x="3580293" y="41911"/>
                  <a:pt x="3377004" y="18288"/>
                </a:cubicBezTo>
                <a:cubicBezTo>
                  <a:pt x="3173715" y="-5335"/>
                  <a:pt x="3043404" y="10731"/>
                  <a:pt x="2934226" y="18288"/>
                </a:cubicBezTo>
                <a:cubicBezTo>
                  <a:pt x="2825048" y="25845"/>
                  <a:pt x="2427024" y="14732"/>
                  <a:pt x="2273365" y="18288"/>
                </a:cubicBezTo>
                <a:cubicBezTo>
                  <a:pt x="2119706" y="21844"/>
                  <a:pt x="1948744" y="43432"/>
                  <a:pt x="1757892" y="18288"/>
                </a:cubicBezTo>
                <a:cubicBezTo>
                  <a:pt x="1567040" y="-6856"/>
                  <a:pt x="1185958" y="10333"/>
                  <a:pt x="951641" y="18288"/>
                </a:cubicBezTo>
                <a:cubicBezTo>
                  <a:pt x="717324" y="26243"/>
                  <a:pt x="448990" y="-7235"/>
                  <a:pt x="0" y="18288"/>
                </a:cubicBezTo>
                <a:cubicBezTo>
                  <a:pt x="-4" y="9861"/>
                  <a:pt x="135" y="6082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D323E0-6FF6-2C08-3A96-5671D9A691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031249"/>
              </p:ext>
            </p:extLst>
          </p:nvPr>
        </p:nvGraphicFramePr>
        <p:xfrm>
          <a:off x="628650" y="2004446"/>
          <a:ext cx="7886700" cy="4176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640080"/>
            <a:ext cx="3614166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700"/>
              <a:t>Presveto Trojstvo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372868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202" y="2660903"/>
            <a:ext cx="4094226" cy="3998289"/>
          </a:xfrm>
        </p:spPr>
        <p:txBody>
          <a:bodyPr anchor="t"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hr-HR" sz="2600" dirty="0"/>
              <a:t>Badava matematika u kojoj 1 + 1 + 1 nije 3 nego 1!? Teško je to razumjeti. Kako je moguće da je Bog jedan, a da su u njemu tri osobe?</a:t>
            </a:r>
          </a:p>
          <a:p>
            <a:pPr>
              <a:lnSpc>
                <a:spcPct val="90000"/>
              </a:lnSpc>
            </a:pPr>
            <a:endParaRPr lang="hr-HR" sz="1500" dirty="0"/>
          </a:p>
          <a:p>
            <a:pPr>
              <a:lnSpc>
                <a:spcPct val="90000"/>
              </a:lnSpc>
            </a:pPr>
            <a:r>
              <a:rPr lang="hr-HR" sz="2600" dirty="0"/>
              <a:t>Sveti Augustin jednom je šetao uz more razmišljajući o Presvetom Trojstvu. Tada mu je prišlo dijete koje je pokušavalo preliti more u malu rupicu. Tako je Augustin shvatio da ljudski um ne može shvatiti Božju tajnu.</a:t>
            </a:r>
          </a:p>
          <a:p>
            <a:pPr>
              <a:lnSpc>
                <a:spcPct val="90000"/>
              </a:lnSpc>
            </a:pPr>
            <a:endParaRPr lang="hr-HR" sz="1500" dirty="0"/>
          </a:p>
          <a:p>
            <a:pPr>
              <a:lnSpc>
                <a:spcPct val="90000"/>
              </a:lnSpc>
            </a:pPr>
            <a:r>
              <a:rPr lang="hr-HR" sz="2600" dirty="0"/>
              <a:t>Presveto Trojstvo nije samo tajna vjere – ono je i temelj naše vjere.</a:t>
            </a:r>
          </a:p>
        </p:txBody>
      </p:sp>
      <p:pic>
        <p:nvPicPr>
          <p:cNvPr id="5" name="Slika 4" descr="Slika na kojoj se prikazuje posuđe, zdjela, keramički, stolnjaci i ubrusi&#10;&#10;Sadržaj generiran umjetnom inteligencijom može biti netočan.">
            <a:extLst>
              <a:ext uri="{FF2B5EF4-FFF2-40B4-BE49-F238E27FC236}">
                <a16:creationId xmlns:a16="http://schemas.microsoft.com/office/drawing/2014/main" id="{AC8D0E5F-2D5C-6CFD-C9E9-47E7830ED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08601" y="2026728"/>
            <a:ext cx="4094226" cy="2804543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E15A7EF7-E213-9AA6-9601-7BEEAC1AECE9}"/>
              </a:ext>
            </a:extLst>
          </p:cNvPr>
          <p:cNvSpPr txBox="1"/>
          <p:nvPr/>
        </p:nvSpPr>
        <p:spPr>
          <a:xfrm>
            <a:off x="6452250" y="4621606"/>
            <a:ext cx="239841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 dirty="0">
                <a:solidFill>
                  <a:srgbClr val="FFFFFF"/>
                </a:solidFill>
                <a:hlinkClick r:id="rId3" tooltip="https://www.printables.com/model/4487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 dirty="0">
                <a:solidFill>
                  <a:srgbClr val="FFFFFF"/>
                </a:solidFill>
              </a:rPr>
              <a:t> korisnika Nepoznat autor: licenca </a:t>
            </a:r>
            <a:r>
              <a:rPr lang="hr-HR" sz="700" dirty="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hr-HR" sz="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7477ABF-EF41-4545-9550-D9A1B1BD44E1}">
  <we:reference id="wa200006000" version="1.2.1.0" store="hr-HR" storeType="OMEX"/>
  <we:alternateReferences>
    <we:reference id="wa200006000" version="1.2.1.0" store="wa200006000" storeType="OMEX"/>
  </we:alternateReferences>
  <we:properties>
    <we:property name="document_UID" value="&quot;60298020-4775-43f2-9246-23da2efe8d54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474</Words>
  <Application>Microsoft Office PowerPoint</Application>
  <PresentationFormat>Prikaz na zaslonu (4:3)</PresentationFormat>
  <Paragraphs>34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Duh Sveti i Presveto Trojstvo</vt:lpstr>
      <vt:lpstr>Duh Božji u Isusovu životu</vt:lpstr>
      <vt:lpstr>Duh Božji u Isusovu životu</vt:lpstr>
      <vt:lpstr>Simboli i atributi Duha Svetoga</vt:lpstr>
      <vt:lpstr>Presveto Trojstvo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Martina Horvat</cp:lastModifiedBy>
  <cp:revision>2</cp:revision>
  <dcterms:created xsi:type="dcterms:W3CDTF">2013-01-27T09:14:16Z</dcterms:created>
  <dcterms:modified xsi:type="dcterms:W3CDTF">2025-05-07T08:47:19Z</dcterms:modified>
  <cp:category/>
</cp:coreProperties>
</file>